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60" r:id="rId4"/>
    <p:sldId id="261" r:id="rId5"/>
    <p:sldId id="263" r:id="rId6"/>
    <p:sldId id="264" r:id="rId7"/>
    <p:sldId id="265" r:id="rId8"/>
    <p:sldId id="266" r:id="rId9"/>
    <p:sldId id="267" r:id="rId10"/>
    <p:sldId id="268" r:id="rId11"/>
  </p:sldIdLst>
  <p:sldSz cx="6858000" cy="9144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6" d="100"/>
          <a:sy n="46" d="100"/>
        </p:scale>
        <p:origin x="-2304" y="-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94CC-EBEC-4B8B-980F-F7B66268266D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98E2-AE43-4373-A4B5-A491286F5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94CC-EBEC-4B8B-980F-F7B66268266D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98E2-AE43-4373-A4B5-A491286F5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94CC-EBEC-4B8B-980F-F7B66268266D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98E2-AE43-4373-A4B5-A491286F5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94CC-EBEC-4B8B-980F-F7B66268266D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98E2-AE43-4373-A4B5-A491286F5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94CC-EBEC-4B8B-980F-F7B66268266D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98E2-AE43-4373-A4B5-A491286F5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94CC-EBEC-4B8B-980F-F7B66268266D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98E2-AE43-4373-A4B5-A491286F5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94CC-EBEC-4B8B-980F-F7B66268266D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98E2-AE43-4373-A4B5-A491286F5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94CC-EBEC-4B8B-980F-F7B66268266D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98E2-AE43-4373-A4B5-A491286F5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94CC-EBEC-4B8B-980F-F7B66268266D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98E2-AE43-4373-A4B5-A491286F5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94CC-EBEC-4B8B-980F-F7B66268266D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98E2-AE43-4373-A4B5-A491286F5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94CC-EBEC-4B8B-980F-F7B66268266D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98E2-AE43-4373-A4B5-A491286F5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3F94CC-EBEC-4B8B-980F-F7B66268266D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B898E2-AE43-4373-A4B5-A491286F5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портфолио\121581142_0_ce7d0_f8b8ffbe_orig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3408" y="-396552"/>
            <a:ext cx="7776864" cy="10794985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D:\!!!!!!!! 1ДЕТИ ЛОГОПЕД,ГР,№1\2018-08-25 лето 2018\лето 2018 068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1916832" y="4644008"/>
            <a:ext cx="3600400" cy="3126935"/>
          </a:xfrm>
          <a:prstGeom prst="round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28" name="Picture 4" descr="D:\!!!!!фото  моя ГРУППА\!!!!!старшая группа\портфолио 2018\Новая папка\sm_fu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60848" y="6482946"/>
            <a:ext cx="3744416" cy="2661054"/>
          </a:xfrm>
          <a:prstGeom prst="rect">
            <a:avLst/>
          </a:prstGeom>
          <a:noFill/>
        </p:spPr>
      </p:pic>
      <p:pic>
        <p:nvPicPr>
          <p:cNvPr id="5" name="Picture 3" descr="D:\!!!!!!!! 1ДЕТИ ЛОГОПЕД,ГР,№1\2018-08-25 лето 2018\лето 2018 0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84784" y="1547664"/>
            <a:ext cx="4392488" cy="2895185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9" name="Прямоугольник 8"/>
          <p:cNvSpPr/>
          <p:nvPr/>
        </p:nvSpPr>
        <p:spPr>
          <a:xfrm>
            <a:off x="0" y="251520"/>
            <a:ext cx="648072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isometricOffAxis1Righ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Музыкальная сказка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19569" y="827584"/>
            <a:ext cx="433843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«Домик пчёлки»</a:t>
            </a:r>
            <a:endParaRPr lang="ru-RU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лепбук\2019 ДС фото\IMG_18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0152"/>
            <a:ext cx="6858000" cy="4572000"/>
          </a:xfrm>
          <a:prstGeom prst="rect">
            <a:avLst/>
          </a:prstGeom>
          <a:noFill/>
        </p:spPr>
      </p:pic>
      <p:pic>
        <p:nvPicPr>
          <p:cNvPr id="1027" name="Picture 3" descr="G:\лепбук\2019 ДС фото\IMG_18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71800"/>
            <a:ext cx="6858000" cy="4572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3" descr="C:\Users\admin\Desktop\портфолио\121581317_0_ce7e0_e34204b5_or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6858000" cy="91259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портфолио\121581142_0_ce7d0_f8b8ffbe_orig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3408" y="-396552"/>
            <a:ext cx="7776864" cy="1079498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4664" y="611560"/>
            <a:ext cx="6172200" cy="1524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Picture 2" descr="D:\!!!!!!!! 1ДЕТИ ЛОГОПЕД,ГР,№1\IMG-9c9991159c4b39e3a891e488307fe3cc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40768" y="4788024"/>
            <a:ext cx="4753453" cy="3086710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028" name="Picture 4" descr="D:\!!!!!фото  моя ГРУППА\!!!!!старшая группа\портфолио 2018\Новая папка\sm_fu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92896" y="7352906"/>
            <a:ext cx="2376264" cy="168874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988840" y="0"/>
            <a:ext cx="3284362" cy="92333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  <a:scene3d>
              <a:camera prst="perspectiveLef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/>
            <a:r>
              <a:rPr lang="ru-RU" sz="5400" b="1" dirty="0" smtClean="0">
                <a:ln w="1143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Экскурсии</a:t>
            </a:r>
            <a:endParaRPr lang="ru-RU" sz="5400" b="1" dirty="0">
              <a:ln w="11430"/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" name="Picture 2" descr="D:\!!!!!!!! 1ДЕТИ ЛОГОПЕД,ГР,№1\библиотека\IMG_33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28800" y="1043608"/>
            <a:ext cx="3971997" cy="3520031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admin\Desktop\портфолио\121581142_0_ce7d0_f8b8ffbe_orig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3408" y="-396552"/>
            <a:ext cx="7776864" cy="10794985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!!!!!!!! 1ДЕТИ ЛОГОПЕД,ГР,№1\2019-02-03 ЗОЖ +ТОК ШОУ ЖИТЬ ЗДОРОВО\ЗОЖ +ТОК ШОУ ЖИТЬ ЗДОРОВО 0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4944" y="3563888"/>
            <a:ext cx="3617640" cy="2587306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</p:spPr>
      </p:pic>
      <p:pic>
        <p:nvPicPr>
          <p:cNvPr id="4099" name="Picture 3" descr="D:\!!!!!!!! 1ДЕТИ ЛОГОПЕД,ГР,№1\2019-02-03 ЗОЖ +ТОК ШОУ ЖИТЬ ЗДОРОВО\ЗОЖ +ТОК ШОУ ЖИТЬ ЗДОРОВО 0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0728" y="5940152"/>
            <a:ext cx="3888432" cy="2916324"/>
          </a:xfrm>
          <a:prstGeom prst="snipRound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4100" name="Picture 4" descr="D:\!!!!!!!! 1ДЕТИ ЛОГОПЕД,ГР,№1\2019-02-03 ЗОЖ +ТОК ШОУ ЖИТЬ ЗДОРОВО\ЗОЖ +ТОК ШОУ ЖИТЬ ЗДОРОВО 0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0728" y="1763688"/>
            <a:ext cx="3384376" cy="2376616"/>
          </a:xfrm>
          <a:prstGeom prst="round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8" name="Picture 4" descr="D:\!!!!!фото  моя ГРУППА\!!!!!старшая группа\портфолио 2018\Новая папка\sm_ful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68760" y="4427984"/>
            <a:ext cx="2173617" cy="154473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711326" y="0"/>
            <a:ext cx="2565318" cy="923330"/>
          </a:xfrm>
          <a:prstGeom prst="rect">
            <a:avLst/>
          </a:prstGeom>
        </p:spPr>
        <p:txBody>
          <a:bodyPr wrap="none">
            <a:spAutoFit/>
            <a:scene3d>
              <a:camera prst="isometricOffAxis1Right"/>
              <a:lightRig rig="threePt" dir="t"/>
            </a:scene3d>
          </a:bodyPr>
          <a:lstStyle/>
          <a:p>
            <a:pPr lvl="0" algn="ctr"/>
            <a:r>
              <a:rPr lang="ru-RU" sz="5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Ток шоу</a:t>
            </a:r>
            <a:endParaRPr lang="ru-RU" sz="54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01962" y="899592"/>
            <a:ext cx="4256038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/>
            <a:r>
              <a:rPr lang="ru-RU" sz="4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«Жить здорово»</a:t>
            </a:r>
            <a:endParaRPr lang="ru-RU" sz="44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1" name="Picture 4" descr="D:\!!!!!фото  моя ГРУППА\!!!!!старшая группа\портфолио 2018\Новая папка\sm_ful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65104" y="2051720"/>
            <a:ext cx="2173617" cy="15447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admin\Desktop\портфолио\121581142_0_ce7d0_f8b8ffbe_orig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3408" y="-396552"/>
            <a:ext cx="7776864" cy="10794985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D:\!!!!!!!! 1ДЕТИ ЛОГОПЕД,ГР,№1\IMG-666abbca768ab0f7646ae5010539962f-V.jpg"/>
          <p:cNvPicPr>
            <a:picLocks noChangeAspect="1" noChangeArrowheads="1"/>
          </p:cNvPicPr>
          <p:nvPr/>
        </p:nvPicPr>
        <p:blipFill>
          <a:blip r:embed="rId3" cstate="print">
            <a:lum bright="20000" contrast="10000"/>
          </a:blip>
          <a:srcRect/>
          <a:stretch>
            <a:fillRect/>
          </a:stretch>
        </p:blipFill>
        <p:spPr bwMode="auto">
          <a:xfrm>
            <a:off x="1124744" y="1115616"/>
            <a:ext cx="5031091" cy="3507818"/>
          </a:xfrm>
          <a:prstGeom prst="round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Picture 2" descr="D:\!!!!!!!! 1ДЕТИ ЛОГОПЕД,ГР,№1\IMG-451ae8dcb8177bf81ecfb777cc02b26b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6752" y="5328084"/>
            <a:ext cx="4752528" cy="3564396"/>
          </a:xfrm>
          <a:prstGeom prst="round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8" name="Прямоугольник 7"/>
          <p:cNvSpPr/>
          <p:nvPr/>
        </p:nvSpPr>
        <p:spPr>
          <a:xfrm>
            <a:off x="1196752" y="4572000"/>
            <a:ext cx="474290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4800" b="1" cap="none" spc="0" dirty="0" smtClean="0">
                <a:ln w="1905"/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«Мы </a:t>
            </a:r>
            <a:r>
              <a:rPr lang="ru-RU" sz="4800" b="1" dirty="0" smtClean="0">
                <a:ln w="1905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</a:t>
            </a:r>
            <a:r>
              <a:rPr lang="ru-RU" sz="4800" b="1" cap="none" spc="0" dirty="0" smtClean="0">
                <a:ln w="1905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даём</a:t>
            </a:r>
            <a:r>
              <a:rPr lang="ru-RU" sz="4800" b="1" cap="none" spc="0" dirty="0" smtClean="0">
                <a:ln w="1905"/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ГТО»</a:t>
            </a:r>
            <a:endParaRPr lang="ru-RU" sz="4800" b="1" cap="none" spc="0" dirty="0">
              <a:ln w="1905"/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92696" y="251520"/>
            <a:ext cx="576401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Развлечение по ПДД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admin\Desktop\портфолио\121581142_0_ce7d0_f8b8ffbe_orig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3408" y="-396552"/>
            <a:ext cx="7776864" cy="1079498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D:\!!!!!!!! 1ДЕТИ ЛОГОПЕД,ГР,№1\квест\IMG_20180806_1012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4864" y="1691680"/>
            <a:ext cx="3473624" cy="3282129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7171" name="Picture 3" descr="D:\!!!!!!!! 1ДЕТИ ЛОГОПЕД,ГР,№1\квест\IMG_20180806_1035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0728" y="5148064"/>
            <a:ext cx="4118079" cy="3744416"/>
          </a:xfrm>
          <a:prstGeom prst="round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7" name="Прямоугольник 6"/>
          <p:cNvSpPr/>
          <p:nvPr/>
        </p:nvSpPr>
        <p:spPr>
          <a:xfrm>
            <a:off x="1471706" y="0"/>
            <a:ext cx="3693640" cy="923330"/>
          </a:xfrm>
          <a:prstGeom prst="rect">
            <a:avLst/>
          </a:prstGeom>
        </p:spPr>
        <p:txBody>
          <a:bodyPr wrap="none">
            <a:spAutoFit/>
            <a:scene3d>
              <a:camera prst="isometricOffAxis1Right"/>
              <a:lightRig rig="threePt" dir="t"/>
            </a:scene3d>
          </a:bodyPr>
          <a:lstStyle/>
          <a:p>
            <a:pPr lvl="0" algn="ctr"/>
            <a:r>
              <a:rPr lang="ru-RU" sz="5400" b="1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Квест</a:t>
            </a:r>
            <a:r>
              <a:rPr lang="ru-RU" sz="5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- игра</a:t>
            </a:r>
            <a:endParaRPr lang="ru-RU" sz="54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20513" y="899592"/>
            <a:ext cx="6037487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/>
            <a:r>
              <a:rPr lang="ru-RU" sz="4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«Летнее приключение»</a:t>
            </a:r>
            <a:endParaRPr lang="ru-RU" sz="44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admin\Desktop\портфолио\121581142_0_ce7d0_f8b8ffbe_orig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3408" y="-396552"/>
            <a:ext cx="7776864" cy="10794985"/>
          </a:xfrm>
          <a:prstGeom prst="rect">
            <a:avLst/>
          </a:prstGeom>
          <a:noFill/>
        </p:spPr>
      </p:pic>
      <p:pic>
        <p:nvPicPr>
          <p:cNvPr id="8194" name="Picture 2" descr="D:\!!!!!!!! 1ДЕТИ ЛОГОПЕД,ГР,№1\квест игра осень\DSCN8981.JP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>
            <a:off x="1052736" y="5220072"/>
            <a:ext cx="4800534" cy="3600401"/>
          </a:xfrm>
          <a:prstGeom prst="round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5" name="Picture 5" descr="D:\!!!!!!!! 1ДЕТИ ЛОГОПЕД,ГР,№1\СКАЗКА ПЫХ  +МУЗЕЙ\IMG_15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28800" y="2051720"/>
            <a:ext cx="4428492" cy="2952328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7" name="Прямоугольник 6"/>
          <p:cNvSpPr/>
          <p:nvPr/>
        </p:nvSpPr>
        <p:spPr>
          <a:xfrm>
            <a:off x="332656" y="755576"/>
            <a:ext cx="5893536" cy="830997"/>
          </a:xfrm>
          <a:prstGeom prst="rect">
            <a:avLst/>
          </a:prstGeom>
        </p:spPr>
        <p:txBody>
          <a:bodyPr wrap="none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ru-RU" sz="48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Музыкальная  сказка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645024" y="1187624"/>
            <a:ext cx="2178802" cy="92333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«Пых»</a:t>
            </a:r>
            <a:endParaRPr lang="ru-RU" sz="5400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admin\Desktop\портфолио\121581142_0_ce7d0_f8b8ffbe_orig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3408" y="-396552"/>
            <a:ext cx="7776864" cy="1079498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D:\!!!!!!!! 1ДЕТИ ЛОГОПЕД,ГР,№1\супер- бабушка\IMG_06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6712" y="1907704"/>
            <a:ext cx="5256584" cy="2956828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9219" name="Picture 3" descr="D:\!!!!!!!! 1ДЕТИ ЛОГОПЕД,ГР,№1\супер- бабушка\IMG_06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10631">
            <a:off x="572332" y="5599896"/>
            <a:ext cx="5526912" cy="2418236"/>
          </a:xfrm>
          <a:prstGeom prst="round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7" name="Прямоугольник 6"/>
          <p:cNvSpPr/>
          <p:nvPr/>
        </p:nvSpPr>
        <p:spPr>
          <a:xfrm>
            <a:off x="1628800" y="683568"/>
            <a:ext cx="40402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Lef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развлечение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admin\Desktop\портфолио\121581142_0_ce7d0_f8b8ffbe_orig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3408" y="-396552"/>
            <a:ext cx="7776864" cy="1079498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4" name="Picture 4" descr="D:\!!!!!!!! 1ДЕТИ ЛОГОПЕД,ГР,№1\спер-бабшка2018\DSCN64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65832">
            <a:off x="1584165" y="6115733"/>
            <a:ext cx="3719736" cy="2789802"/>
          </a:xfrm>
          <a:prstGeom prst="round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0243" name="Picture 3" descr="D:\!!!!!!!! 1ДЕТИ ЛОГОПЕД,ГР,№1\спер-бабшка2018\2018-10-05 супер-бабушка+печеньи\супер-бабушка+печеньи 0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3298" y="2915816"/>
            <a:ext cx="5434661" cy="3168352"/>
          </a:xfrm>
          <a:prstGeom prst="round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242" name="Picture 2" descr="D:\!!!!!!!! 1ДЕТИ ЛОГОПЕД,ГР,№1\спер-бабшка2018\2018-10-05 супер-бабушка+печеньи\супер-бабушка+печеньи 0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42345">
            <a:off x="636599" y="674859"/>
            <a:ext cx="3717032" cy="3174314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8" name="Прямоугольник 7"/>
          <p:cNvSpPr/>
          <p:nvPr/>
        </p:nvSpPr>
        <p:spPr>
          <a:xfrm>
            <a:off x="2019111" y="0"/>
            <a:ext cx="483888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8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Совместный труд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400276" y="827584"/>
            <a:ext cx="2457724" cy="1938992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/>
            <a:r>
              <a:rPr lang="ru-RU" sz="40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«Печенье </a:t>
            </a:r>
          </a:p>
          <a:p>
            <a:pPr lvl="0"/>
            <a:r>
              <a:rPr lang="ru-RU" sz="40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для </a:t>
            </a:r>
          </a:p>
          <a:p>
            <a:pPr lvl="0"/>
            <a:r>
              <a:rPr lang="ru-RU" sz="40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бабушки»</a:t>
            </a:r>
            <a:endParaRPr lang="ru-RU" sz="4000" dirty="0">
              <a:solidFill>
                <a:prstClr val="black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admin\Desktop\портфолио\121581142_0_ce7d0_f8b8ffbe_orig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5416" y="-252536"/>
            <a:ext cx="7776864" cy="1079498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7" name="Picture 3" descr="D:\!!!!!!!! 1ДЕТИ ЛОГОПЕД,ГР,№1\IMG-df5d10d9c8d4ddaa5ed523168c0fb322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6792" y="1187624"/>
            <a:ext cx="4351191" cy="3192541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6" name="Picture 4" descr="D:\!!!!!!!! 1ДЕТИ ЛОГОПЕД,ГР,№1\IMG-eb68cdd3885dd830916f7813aec779c8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8720" y="5364567"/>
            <a:ext cx="4824536" cy="3455905"/>
          </a:xfrm>
          <a:prstGeom prst="round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8" name="Прямоугольник 7"/>
          <p:cNvSpPr/>
          <p:nvPr/>
        </p:nvSpPr>
        <p:spPr>
          <a:xfrm>
            <a:off x="332656" y="323528"/>
            <a:ext cx="619272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Lef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Совместное  мероприятие </a:t>
            </a:r>
          </a:p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     ЗОЖ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531440" y="4283968"/>
            <a:ext cx="8195220" cy="1200329"/>
          </a:xfrm>
          <a:prstGeom prst="rect">
            <a:avLst/>
          </a:prstGeom>
        </p:spPr>
        <p:txBody>
          <a:bodyPr wrap="square">
            <a:spAutoFit/>
            <a:scene3d>
              <a:camera prst="perspectiveRigh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Совместное мероприятие </a:t>
            </a:r>
          </a:p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«Свеча памяти»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</TotalTime>
  <Words>52</Words>
  <Application>Microsoft Office PowerPoint</Application>
  <PresentationFormat>Экран (4:3)</PresentationFormat>
  <Paragraphs>20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5</cp:revision>
  <dcterms:created xsi:type="dcterms:W3CDTF">2019-05-10T08:47:33Z</dcterms:created>
  <dcterms:modified xsi:type="dcterms:W3CDTF">2019-05-19T15:17:43Z</dcterms:modified>
</cp:coreProperties>
</file>