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70" r:id="rId4"/>
    <p:sldId id="272" r:id="rId5"/>
    <p:sldId id="273" r:id="rId6"/>
    <p:sldId id="274" r:id="rId7"/>
    <p:sldId id="275" r:id="rId8"/>
    <p:sldId id="277" r:id="rId9"/>
    <p:sldId id="276" r:id="rId10"/>
    <p:sldId id="279" r:id="rId11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30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!!!!!!!! 1ДЕТИ ЛОГОПЕД,ГР,№1\2018-08-25 лето 2018\лето 2018 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4588" y="4644008"/>
            <a:ext cx="4062644" cy="352839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0888" y="7506428"/>
            <a:ext cx="2304256" cy="1637572"/>
          </a:xfrm>
          <a:prstGeom prst="rect">
            <a:avLst/>
          </a:prstGeom>
          <a:noFill/>
        </p:spPr>
      </p:pic>
      <p:pic>
        <p:nvPicPr>
          <p:cNvPr id="5" name="Picture 3" descr="D:\!!!!!!!! 1ДЕТИ ЛОГОПЕД,ГР,№1\2018-08-25 лето 2018\лето 2018 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4784" y="1547664"/>
            <a:ext cx="4392488" cy="289518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51520"/>
            <a:ext cx="64807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сказка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9569" y="827584"/>
            <a:ext cx="43384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«Домик пчёлки»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лепбук\2019 ДС фото\IMG_1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84168"/>
            <a:ext cx="6858000" cy="4572000"/>
          </a:xfrm>
          <a:prstGeom prst="rect">
            <a:avLst/>
          </a:prstGeom>
          <a:noFill/>
        </p:spPr>
      </p:pic>
      <p:pic>
        <p:nvPicPr>
          <p:cNvPr id="3076" name="Picture 4" descr="G:\лепбук\2019 ДС фото\IMG_1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71800"/>
            <a:ext cx="685800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портфолио\121581317_0_ce7e0_e34204b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25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7" name="Picture 2" descr="D:\!!!!!!!! 1ДЕТИ ЛОГОПЕД,ГР,№1\IMG-9c9991159c4b39e3a891e488307fe3c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5436096"/>
            <a:ext cx="5184576" cy="336666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 descr="D:\!!!!!!!! 1ДЕТИ ЛОГОПЕД,ГР,№1\библиотека\IMG_3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896" y="2051720"/>
            <a:ext cx="3971997" cy="352003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СКАЗКА ПЫХ  +МУЗЕЙ\IMG_4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" y="611560"/>
            <a:ext cx="4270565" cy="28470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12976" y="0"/>
            <a:ext cx="3284362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Lef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54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752" y="4355976"/>
            <a:ext cx="1944216" cy="13817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11326" y="0"/>
            <a:ext cx="2565318" cy="923330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Ток шоу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01962" y="899592"/>
            <a:ext cx="42560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«Жить здорово»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383" y="1979712"/>
            <a:ext cx="2173617" cy="1544730"/>
          </a:xfrm>
          <a:prstGeom prst="rect">
            <a:avLst/>
          </a:prstGeom>
          <a:noFill/>
        </p:spPr>
      </p:pic>
      <p:pic>
        <p:nvPicPr>
          <p:cNvPr id="13" name="Picture 2" descr="D:\!!!!!!!! 1ДЕТИ ЛОГОПЕД,ГР,№1\2019-02-03 ЗОЖ +ТОК ШОУ ЖИТЬ ЗДОРОВО\ЗОЖ +ТОК ШОУ ЖИТЬ ЗДОРОВО 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704" y="5724128"/>
            <a:ext cx="4176464" cy="313234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2" descr="D:\!!!!!!!! 1ДЕТИ ЛОГОПЕД,ГР,№1\2019-02-03 ЗОЖ +ТОК ШОУ ЖИТЬ ЗДОРОВО\ЗОЖ +ТОК ШОУ ЖИТЬ ЗДОРОВО 021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 flipH="1">
            <a:off x="3212976" y="3563888"/>
            <a:ext cx="3366367" cy="2978569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!!!!!!!! 1ДЕТИ ЛОГОПЕД,ГР,№1\2019-02-03 ЗОЖ +ТОК ШОУ ЖИТЬ ЗДОРОВО\ЗОЖ +ТОК ШОУ ЖИТЬ ЗДОРОВО 008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980728" y="1763688"/>
            <a:ext cx="3691500" cy="2592288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8194" name="Picture 2" descr="D:\!!!!!!!! 1ДЕТИ ЛОГОПЕД,ГР,№1\квест игра осень\DSCN898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48681" y="5220072"/>
            <a:ext cx="5112568" cy="383442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23528"/>
            <a:ext cx="5893536" cy="830997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 сказка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21088" y="755576"/>
            <a:ext cx="217880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«Пых»</a:t>
            </a:r>
            <a:endParaRPr lang="ru-RU" sz="5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3" descr="D:\!!!!!!!! 1ДЕТИ ЛОГОПЕД,ГР,№1\СКАЗКА ПЫХ  +МУЗЕЙ\IMG_1553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30450" t="17325" r="3401" b="3926"/>
          <a:stretch>
            <a:fillRect/>
          </a:stretch>
        </p:blipFill>
        <p:spPr bwMode="auto">
          <a:xfrm rot="620480">
            <a:off x="2819034" y="3451350"/>
            <a:ext cx="3456419" cy="274319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5" descr="D:\!!!!!!!! 1ДЕТИ ЛОГОПЕД,ГР,№1\СКАЗКА ПЫХ  +МУЗЕЙ\IMG_1556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20937421">
            <a:off x="220253" y="1264527"/>
            <a:ext cx="4034687" cy="268979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D:\!!!!!!!! 1ДЕТИ ЛОГОПЕД,ГР,№1\Новая папка\IMG_20181206_112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5570800"/>
            <a:ext cx="4941168" cy="347200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0" name="Picture 2" descr="D:\!!!!!!!! 1ДЕТИ ЛОГОПЕД,ГР,№1\Новая папка\IMG_20181206_10475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21409155">
            <a:off x="2276872" y="2771800"/>
            <a:ext cx="4128459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Picture 3" descr="D:\!!!!!!!! 1ДЕТИ ЛОГОПЕД,ГР,№1\Новая папка\IMG_20181206_103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4678">
            <a:off x="620688" y="467544"/>
            <a:ext cx="3744416" cy="284175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30231" y="0"/>
            <a:ext cx="3327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6938" y="611560"/>
            <a:ext cx="29410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«Народы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Пензенской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области»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!!!!!!!! 1ДЕТИ ЛОГОПЕД,ГР,№1\супер- бабушка\IMG_0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712" y="1907704"/>
            <a:ext cx="5256584" cy="29568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9" name="Picture 3" descr="D:\!!!!!!!! 1ДЕТИ ЛОГОПЕД,ГР,№1\супер- бабушка\IMG_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10631">
            <a:off x="572332" y="5599896"/>
            <a:ext cx="5526912" cy="2418236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6"/>
          <p:cNvSpPr/>
          <p:nvPr/>
        </p:nvSpPr>
        <p:spPr>
          <a:xfrm>
            <a:off x="1628800" y="683568"/>
            <a:ext cx="4040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5362" name="Picture 2" descr="D:\!!!!!!!! 1ДЕТИ ЛОГОПЕД,ГР,№1\стар.г профессия2019\20190328_165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728" y="5076056"/>
            <a:ext cx="5201816" cy="383413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G:\лепбук\2019 ДС фото\2019_03_28\IMG_8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2585">
            <a:off x="331859" y="2202433"/>
            <a:ext cx="4712815" cy="314187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4" descr="D:\!!!!!!!! 1ДЕТИ ЛОГОПЕД,ГР,№1\стар.г профессия2019\DSCN0345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37278" t="19456" b="9670"/>
          <a:stretch>
            <a:fillRect/>
          </a:stretch>
        </p:blipFill>
        <p:spPr bwMode="auto">
          <a:xfrm>
            <a:off x="3212976" y="341033"/>
            <a:ext cx="2736304" cy="259184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3" descr="D:\!!!!!!!! 1ДЕТИ ЛОГОПЕД,ГР,№1\стар.г профессия2019\DSCN03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0677">
            <a:off x="9713939" y="2962073"/>
            <a:ext cx="3936437" cy="29523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8680" y="755576"/>
            <a:ext cx="25432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5240" y="2843808"/>
            <a:ext cx="37627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профессии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важны»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rgbClr val="FFFF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0244" name="Picture 4" descr="D:\!!!!!!!! 1ДЕТИ ЛОГОПЕД,ГР,№1\спер-бабшка2018\DSCN6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08720" y="5940152"/>
            <a:ext cx="3895363" cy="292152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3" descr="D:\!!!!!!!! 1ДЕТИ ЛОГОПЕД,ГР,№1\спер-бабшка2018\2018-10-05 супер-бабушка+печеньи\супер-бабушка+печеньи 016.JPG"/>
          <p:cNvPicPr>
            <a:picLocks noChangeAspect="1" noChangeArrowheads="1"/>
          </p:cNvPicPr>
          <p:nvPr/>
        </p:nvPicPr>
        <p:blipFill>
          <a:blip r:embed="rId4" cstate="print"/>
          <a:srcRect l="25200" t="17467" r="-1849" b="4603"/>
          <a:stretch>
            <a:fillRect/>
          </a:stretch>
        </p:blipFill>
        <p:spPr bwMode="auto">
          <a:xfrm>
            <a:off x="2132855" y="3275856"/>
            <a:ext cx="4259645" cy="338437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2" descr="D:\!!!!!!!! 1ДЕТИ ЛОГОПЕД,ГР,№1\спер-бабшка2018\2018-10-05 супер-бабушка+печеньи\супер-бабушка+печеньи 001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 l="16800" t="9671" r="26900" b="30486"/>
          <a:stretch>
            <a:fillRect/>
          </a:stretch>
        </p:blipFill>
        <p:spPr bwMode="auto">
          <a:xfrm rot="20685086">
            <a:off x="344967" y="961289"/>
            <a:ext cx="3623107" cy="310824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19111" y="0"/>
            <a:ext cx="4838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Совместный труд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17032" y="971600"/>
            <a:ext cx="2457724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«Печенье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для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бабушки»</a:t>
            </a:r>
            <a:endParaRPr lang="ru-RU" sz="4000" dirty="0">
              <a:solidFill>
                <a:prstClr val="black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416" y="-252536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D:\!!!!!!!! 1ДЕТИ ЛОГОПЕД,ГР,№1\IMG-df5d10d9c8d4ddaa5ed523168c0fb32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1187624"/>
            <a:ext cx="4351191" cy="319254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 descr="D:\!!!!!!!! 1ДЕТИ ЛОГОПЕД,ГР,№1\IMG-eb68cdd3885dd830916f7813aec779c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5364567"/>
            <a:ext cx="4824536" cy="3455905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656" y="323528"/>
            <a:ext cx="6192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 мероприятие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    ЗОЖ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31440" y="4283968"/>
            <a:ext cx="8195220" cy="120032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«Свеча памяти»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52</Words>
  <Application>Microsoft Office PowerPoint</Application>
  <PresentationFormat>Экран (4:3)</PresentationFormat>
  <Paragraphs>23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</cp:revision>
  <dcterms:created xsi:type="dcterms:W3CDTF">2019-05-10T08:47:33Z</dcterms:created>
  <dcterms:modified xsi:type="dcterms:W3CDTF">2019-05-19T15:17:46Z</dcterms:modified>
</cp:coreProperties>
</file>