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57" r:id="rId3"/>
    <p:sldId id="258" r:id="rId4"/>
    <p:sldId id="256" r:id="rId5"/>
    <p:sldId id="275" r:id="rId6"/>
    <p:sldId id="276" r:id="rId7"/>
    <p:sldId id="277" r:id="rId8"/>
    <p:sldId id="267" r:id="rId9"/>
    <p:sldId id="278" r:id="rId10"/>
    <p:sldId id="269" r:id="rId11"/>
    <p:sldId id="270" r:id="rId12"/>
    <p:sldId id="279" r:id="rId13"/>
    <p:sldId id="273" r:id="rId14"/>
    <p:sldId id="280" r:id="rId15"/>
    <p:sldId id="283" r:id="rId16"/>
    <p:sldId id="284" r:id="rId17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574" y="-4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DF4028F-D1A3-46E8-A698-B952E571B18C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E98DE37-8431-4028-A47B-FE6896392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784" y="1547664"/>
            <a:ext cx="4392488" cy="289518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3" descr="D:\!!!!!!!! 1ДЕТИ ЛОГОПЕД,ГР,№1\2018-09-02 прощанье с летом +фото дети\прощанье с летом +фото дети 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6792" y="4788024"/>
            <a:ext cx="4224469" cy="316835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4864" y="7454546"/>
            <a:ext cx="2377261" cy="168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!!!!!!!! 1ДЕТИ ЛОГОПЕД,ГР,№1\СПОРТ ИЛЬЯ\загруженно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5076056"/>
            <a:ext cx="4320480" cy="388843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D:\!!!!!!!! 1ДЕТИ ЛОГОПЕД,ГР,№1\СПОРТ ИЛЬЯ\P81020-132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1314">
            <a:off x="813295" y="2652598"/>
            <a:ext cx="3360374" cy="252028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340" name="Picture 4" descr="D:\!!!!!!!! 1ДЕТИ ЛОГОПЕД,ГР,№1\СПОРТ ИЛЬЯ\P81020-125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1546">
            <a:off x="681144" y="290150"/>
            <a:ext cx="3284984" cy="246373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341" name="Picture 5" descr="D:\!!!!!!!! 1ДЕТИ ЛОГОПЕД,ГР,№1\СПОРТ ИЛЬЯ\P81020-120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5064" y="1547664"/>
            <a:ext cx="2430270" cy="324036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37112" y="827584"/>
            <a:ext cx="1609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 Т 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40292" y="0"/>
            <a:ext cx="48103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5362" name="Picture 2" descr="D:\!!!!!!!! 1ДЕТИ ЛОГОПЕД,ГР,№1\стар.г профессия2019\20190328_16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5076056"/>
            <a:ext cx="5201816" cy="383413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G:\лепбук\2019 ДС фото\2019_03_28\IMG_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7757">
            <a:off x="285947" y="2548044"/>
            <a:ext cx="4487133" cy="299142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 descr="G:\лепбук\2019 ДС фото\2019_03_28\IMG_8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0888" y="395536"/>
            <a:ext cx="3969060" cy="264604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8680" y="755576"/>
            <a:ext cx="2543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240" y="3347864"/>
            <a:ext cx="37627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«Все профессии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важны»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832">
            <a:off x="1584165" y="6115733"/>
            <a:ext cx="3719736" cy="278980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D:\!!!!!!!! 1ДЕТИ ЛОГОПЕД,ГР,№1\спер-бабшка2018\2018-10-05 супер-бабушка+печеньи\супер-бабушка+печеньи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3275856"/>
            <a:ext cx="5434661" cy="316835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7032" y="971600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D:\!!!!!!!! 1ДЕТИ ЛОГОПЕД,ГР,№1\спер-бабшка2018\2018-10-05 супер-бабушка+печеньи\супер-бабушка+печеньи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4678">
            <a:off x="510691" y="795959"/>
            <a:ext cx="3175037" cy="333663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!!!!!!!! 1ДЕТИ ЛОГОПЕД,ГР,№1\IMG-f66c327ac4ac4ef1cd2b880f86ae916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4860032"/>
            <a:ext cx="5390426" cy="392962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2" descr="D:\!!!!!!!! 1ДЕТИ ЛОГОПЕД,ГР,№1\IMG-451ae8dcb8177bf81ecfb777cc02b26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485" y="467544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04664" y="3851920"/>
            <a:ext cx="55102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Что такое ГТО?»</a:t>
            </a:r>
            <a:endParaRPr lang="ru-RU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0"/>
            <a:ext cx="5487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0728" y="323528"/>
            <a:ext cx="5231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4744" y="1907704"/>
            <a:ext cx="24008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«Парад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военных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костюмов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admin\Desktop\портфолио\IMG_1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4860032"/>
            <a:ext cx="5637600" cy="375840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admin\Desktop\портфоли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1187623"/>
            <a:ext cx="2682298" cy="357639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лепбук\2019 ДС фото\IMG_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5456" y="6084168"/>
            <a:ext cx="6858000" cy="4572000"/>
          </a:xfrm>
          <a:prstGeom prst="rect">
            <a:avLst/>
          </a:prstGeom>
          <a:noFill/>
        </p:spPr>
      </p:pic>
      <p:pic>
        <p:nvPicPr>
          <p:cNvPr id="2052" name="Picture 4" descr="G:\лепбук\2019 ДС фото\IMG_1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2987824"/>
            <a:ext cx="5949280" cy="39661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!!!!!!!! 1ДЕТИ ЛОГОПЕД,ГР,№1\IMG-666abbca768ab0f7646ae5010539962f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836712" y="5148064"/>
            <a:ext cx="5214786" cy="363589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2" name="Picture 4" descr="D:\!!!!!!!! 1ДЕТИ ЛОГОПЕД,ГР,№1\пдд 08.2018\IMG_20180823_105517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476672" y="827584"/>
            <a:ext cx="3278328" cy="345638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!!!!!!!! 1ДЕТИ ЛОГОПЕД,ГР,№1\пдд 08.2018\IMG_20180823_105441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 rot="482701">
            <a:off x="2998748" y="2361536"/>
            <a:ext cx="3638396" cy="341205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2817727" y="0"/>
            <a:ext cx="40402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по  ПДД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!!!!!!!! 1ДЕТИ ЛОГОПЕД,ГР,№1\2018-09-02 прощанье с летом +фото дети\прощанье с летом +фото дети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5076056"/>
            <a:ext cx="4464496" cy="358506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D:\!!!!!!!! 1ДЕТИ ЛОГОПЕД,ГР,№1\2018-09-02 прощанье с летом +фото дети\прощанье с летом +фото дети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3374">
            <a:off x="2980264" y="2039992"/>
            <a:ext cx="3645024" cy="3151351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4" name="Picture 2" descr="D:\!!!!!!!! 1ДЕТИ ЛОГОПЕД,ГР,№1\2018-09-02 прощанье с летом +фото дети\прощанье с летом +фото дети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744" y="699172"/>
            <a:ext cx="2880320" cy="289772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76872" y="0"/>
            <a:ext cx="4037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1919" y="1187624"/>
            <a:ext cx="37369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«Прощанье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летом»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!!!!!!!! 1ДЕТИ ЛОГОПЕД,ГР,№1\2018-09-30 физкультурный досуг Спортивный огород\физкультурный досуг Спортивный огород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1" y="1619672"/>
            <a:ext cx="4116221" cy="338437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8-09-30 физкультурный досуг Спортивный огород\физкультрный досг\IMG_20180926_105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64" y="5374838"/>
            <a:ext cx="5661248" cy="3396749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Облако 8"/>
          <p:cNvSpPr/>
          <p:nvPr/>
        </p:nvSpPr>
        <p:spPr>
          <a:xfrm>
            <a:off x="2060848" y="4644008"/>
            <a:ext cx="2808312" cy="1440160"/>
          </a:xfrm>
          <a:prstGeom prst="cloud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2492896" y="899592"/>
            <a:ext cx="2808312" cy="129614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664" y="395536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6966" y="971600"/>
            <a:ext cx="5181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«Весёлый огород»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8" name="Picture 2" descr="https://www.freepngimg.com/download/vegetable/9-2-vegetable-free-download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6872" y="4860032"/>
            <a:ext cx="2304256" cy="890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760" y="4427984"/>
            <a:ext cx="2173617" cy="15447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11326" y="0"/>
            <a:ext cx="256531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 шоу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1962" y="899592"/>
            <a:ext cx="42560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«Жить здорово»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383" y="1979712"/>
            <a:ext cx="2173617" cy="1544730"/>
          </a:xfrm>
          <a:prstGeom prst="rect">
            <a:avLst/>
          </a:prstGeom>
          <a:noFill/>
        </p:spPr>
      </p:pic>
      <p:pic>
        <p:nvPicPr>
          <p:cNvPr id="13" name="Picture 2" descr="D:\!!!!!!!! 1ДЕТИ ЛОГОПЕД,ГР,№1\2019-02-03 ЗОЖ +ТОК ШОУ ЖИТЬ ЗДОРОВО\ЗОЖ +ТОК ШОУ ЖИТЬ ЗДОРОВО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96" y="5940151"/>
            <a:ext cx="4176464" cy="313234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!!! 1ДЕТИ ЛОГОПЕД,ГР,№1\2019-02-03 ЗОЖ +ТОК ШОУ ЖИТЬ ЗДОРОВО\ЗОЖ +ТОК ШОУ ЖИТЬ ЗДОРОВО 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5024" y="3419872"/>
            <a:ext cx="2978977" cy="312181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9-02-03 ЗОЖ +ТОК ШОУ ЖИТЬ ЗДОРОВО\ЗОЖ +ТОК ШОУ ЖИТЬ ЗДОРОВО 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728" y="1763688"/>
            <a:ext cx="3384376" cy="237661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8681" y="5220072"/>
            <a:ext cx="5112568" cy="383442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23528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21088" y="755576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Пых»</a:t>
            </a:r>
            <a:endParaRPr lang="ru-RU" sz="5400" dirty="0"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5" descr="D:\!!!!!!!! 1ДЕТИ ЛОГОПЕД,ГР,№1\СКАЗКА ПЫХ  +МУЗЕЙ\IMG_1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7421">
            <a:off x="241751" y="1224380"/>
            <a:ext cx="4428492" cy="29523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квест игра осень\DSCN8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2208">
            <a:off x="3428495" y="3409198"/>
            <a:ext cx="3161248" cy="257526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!!!!!!!! 1ДЕТИ ЛОГОПЕД,ГР,№1\Новая папка\IMG_20181206_11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70800"/>
            <a:ext cx="4941168" cy="347200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76872" y="2771800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3" descr="D:\!!!!!!!! 1ДЕТИ ЛОГОПЕД,ГР,№1\Новая папка\IMG_20181206_10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4678">
            <a:off x="620688" y="467544"/>
            <a:ext cx="3744416" cy="284175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28800" y="683568"/>
            <a:ext cx="404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4" descr="D:\!!!!!!!! 1ДЕТИ ЛОГОПЕД,ГР,№1\супер- бабушка\IMG_0634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 rot="21251192">
            <a:off x="868168" y="5150607"/>
            <a:ext cx="5322856" cy="299410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218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712" y="1907704"/>
            <a:ext cx="5504612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87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</cp:revision>
  <dcterms:created xsi:type="dcterms:W3CDTF">2019-05-10T08:47:33Z</dcterms:created>
  <dcterms:modified xsi:type="dcterms:W3CDTF">2019-05-19T11:16:30Z</dcterms:modified>
</cp:coreProperties>
</file>