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3" r:id="rId5"/>
    <p:sldId id="274" r:id="rId6"/>
    <p:sldId id="275" r:id="rId7"/>
    <p:sldId id="276" r:id="rId8"/>
    <p:sldId id="264" r:id="rId9"/>
    <p:sldId id="277" r:id="rId10"/>
    <p:sldId id="278" r:id="rId11"/>
    <p:sldId id="279" r:id="rId12"/>
    <p:sldId id="269" r:id="rId13"/>
    <p:sldId id="280" r:id="rId14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54" autoAdjust="0"/>
  </p:normalViewPr>
  <p:slideViewPr>
    <p:cSldViewPr>
      <p:cViewPr varScale="1">
        <p:scale>
          <a:sx n="44" d="100"/>
          <a:sy n="44" d="100"/>
        </p:scale>
        <p:origin x="-2352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D:\!!!!!!!! 1ДЕТИ ЛОГОПЕД,ГР,№1\2018-09-30 физкультурный досуг Спортивный огород\физкультрный досг\IMG_20180926_105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5292080"/>
            <a:ext cx="5904656" cy="3542794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" name="Облако 9"/>
          <p:cNvSpPr/>
          <p:nvPr/>
        </p:nvSpPr>
        <p:spPr>
          <a:xfrm>
            <a:off x="2492896" y="899592"/>
            <a:ext cx="2808312" cy="129614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4664" y="395536"/>
            <a:ext cx="51125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Физкультурный досуг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76966" y="971600"/>
            <a:ext cx="51810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«Весёлый огород»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3" descr="D:\!!!!!!!! 1ДЕТИ ЛОГОПЕД,ГР,№1\2018-09-30 физкультурный досуг Спортивный огород\физкультурный досуг Спортивный огород 02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916832" y="1691680"/>
            <a:ext cx="4553744" cy="341530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Облако 8"/>
          <p:cNvSpPr/>
          <p:nvPr/>
        </p:nvSpPr>
        <p:spPr>
          <a:xfrm>
            <a:off x="1916832" y="4788024"/>
            <a:ext cx="2736304" cy="1224136"/>
          </a:xfrm>
          <a:prstGeom prst="cloud">
            <a:avLst/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https://www.freepngimg.com/download/vegetable/9-2-vegetable-free-download-pn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2856" y="4932040"/>
            <a:ext cx="2160240" cy="8352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!!!!!!!! 1ДЕТИ ЛОГОПЕД,ГР,№1\IMG-a6651994e09062bde2f9d6f8ccf7285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728" y="4860032"/>
            <a:ext cx="5184576" cy="388843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315" name="Picture 3" descr="D:\!!!!!!!! 1ДЕТИ ЛОГОПЕД,ГР,№1\IMG-dd8a530560f075c3720d630984d57a3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736" y="827584"/>
            <a:ext cx="4896544" cy="367240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:\!!!!!!!! 1ДЕТИ ЛОГОПЕД,ГР,№1\IMG-173fb78f23a404fe6a4b9360939a976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0768" y="323528"/>
            <a:ext cx="4265938" cy="403244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4" descr="D:\!!!!!!!! 1ДЕТИ ЛОГОПЕД,ГР,№1\IMG-de758af63ededa6e79799800f9b03a8f-V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980728" y="4716016"/>
            <a:ext cx="5280587" cy="3960440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!!!!!!!! 1ДЕТИ ЛОГОПЕД,ГР,№1\IMG-f40fafb14c865f013aeecd210d279ae7-V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04664" y="3779912"/>
            <a:ext cx="6144683" cy="460851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03925" y="323528"/>
            <a:ext cx="57540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сказка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2816" y="1907704"/>
            <a:ext cx="36927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«Волшебные</a:t>
            </a:r>
          </a:p>
          <a:p>
            <a:pPr algn="ctr"/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вороны»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лепбук\2019 ДС фото\IMG_18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56" y="6732240"/>
            <a:ext cx="5589240" cy="3726160"/>
          </a:xfrm>
          <a:prstGeom prst="rect">
            <a:avLst/>
          </a:prstGeom>
          <a:noFill/>
        </p:spPr>
      </p:pic>
      <p:pic>
        <p:nvPicPr>
          <p:cNvPr id="1026" name="Picture 2" descr="G:\лепбук\2019 ДС фото\IMG_1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9792"/>
            <a:ext cx="685800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портфолио\121581317_0_ce7e0_e34204b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25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416" y="-252536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D:\!!!!!!!! 1ДЕТИ ЛОГОПЕД,ГР,№1\IMG-df5d10d9c8d4ddaa5ed523168c0fb32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1187624"/>
            <a:ext cx="4351191" cy="319254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 descr="D:\!!!!!!!! 1ДЕТИ ЛОГОПЕД,ГР,№1\IMG-eb68cdd3885dd830916f7813aec779c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5364567"/>
            <a:ext cx="4824536" cy="3455905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2656" y="323528"/>
            <a:ext cx="61927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 мероприятие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    ЗОЖ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31440" y="4283968"/>
            <a:ext cx="8195220" cy="1200329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«Свеча памяти»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7" name="Picture 2" descr="D:\!!!!!!!! 1ДЕТИ ЛОГОПЕД,ГР,№1\IMG-9c9991159c4b39e3a891e488307fe3c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5436096"/>
            <a:ext cx="5184576" cy="336666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2" descr="D:\!!!!!!!! 1ДЕТИ ЛОГОПЕД,ГР,№1\библиотека\IMG_3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896" y="2051720"/>
            <a:ext cx="3971997" cy="352003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СКАЗКА ПЫХ  +МУЗЕЙ\IMG_4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" y="611560"/>
            <a:ext cx="4270565" cy="28470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12976" y="0"/>
            <a:ext cx="3284362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perspectiveLef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Экскурсии</a:t>
            </a:r>
            <a:endParaRPr lang="ru-RU" sz="54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87426" y="3347864"/>
            <a:ext cx="32705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Экскурсия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библиотеку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3" descr="D:\!!!!!!!! 1ДЕТИ ЛОГОПЕД,ГР,№1\библиотека\IMG_3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0768" y="0"/>
            <a:ext cx="4592277" cy="305983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5" descr="D:\!!!!!!!! 1ДЕТИ ЛОГОПЕД,ГР,№1\библиотека\IMG_3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768" y="4788024"/>
            <a:ext cx="4445943" cy="416002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195" name="Picture 3" descr="D:\!!!!!!!! 1ДЕТИ ЛОГОПЕД,ГР,№1\библиотека\IMG_33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8045">
            <a:off x="520694" y="2876013"/>
            <a:ext cx="3167742" cy="2375011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!!!!!!!! 1ДЕТИ ЛОГОПЕД,ГР,№1\IMG-02bb5db2ba64876435df7065fc01cc4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731" y="5220072"/>
            <a:ext cx="4869160" cy="365187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173" name="Picture 5" descr="D:\!!!!!!!! 1ДЕТИ ЛОГОПЕД,ГР,№1\IMG-9bdcd78ec7f1acefa7066b5d37c4bd1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4353">
            <a:off x="2060848" y="2771800"/>
            <a:ext cx="4419161" cy="302433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172" name="Picture 4" descr="D:\!!!!!!!! 1ДЕТИ ЛОГОПЕД,ГР,№1\IMG-8afbf026be55b04076ec21282f985c19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696" y="611560"/>
            <a:ext cx="3102315" cy="259228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01008" y="395536"/>
            <a:ext cx="30427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21150" y="1403648"/>
            <a:ext cx="23864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«А ну-ка 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мамы»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3" name="Picture 3" descr="D:\!!!!!!!! 1ДЕТИ ЛОГОПЕД,ГР,№1\IMG-87e165a5d04d12613262cc8c5effad6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5508104"/>
            <a:ext cx="4464496" cy="334837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290" name="Picture 2" descr="D:\!!!!!!!! 1ДЕТИ ЛОГОПЕД,ГР,№1\Новая папка\IMG_20181206_10475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21409155">
            <a:off x="2287820" y="2452221"/>
            <a:ext cx="4140181" cy="310513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2" name="Picture 4" descr="D:\!!!!!!!! 1ДЕТИ ЛОГОПЕД,ГР,№1\IMG-608bf74c589b3e1dc9c80fe7a3b1e572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38971">
            <a:off x="264142" y="248962"/>
            <a:ext cx="3921531" cy="294114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530231" y="0"/>
            <a:ext cx="3327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6938" y="611560"/>
            <a:ext cx="29410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«Народы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Пензенской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области»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2050" name="Picture 2" descr="D:\!!!!!!!! 1ДЕТИ ЛОГОПЕД,ГР,№1\IMG-666abbca768ab0f7646ae5010539962f-V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836712" y="5148064"/>
            <a:ext cx="5214786" cy="3635896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3" descr="D:\!!!!!!!! 1ДЕТИ ЛОГОПЕД,ГР,№1\пдд 08.2018\IMG_20180823_11043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60648" y="467544"/>
            <a:ext cx="4033327" cy="3312368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17727" y="0"/>
            <a:ext cx="40402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по  ПДД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D:\!!!!!!!! 1ДЕТИ ЛОГОПЕД,ГР,№1\пдд 08.2018\IMG_20180823_104017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 l="11550" t="9440" r="20201" b="5597"/>
          <a:stretch>
            <a:fillRect/>
          </a:stretch>
        </p:blipFill>
        <p:spPr bwMode="auto">
          <a:xfrm rot="519918">
            <a:off x="3092126" y="2153984"/>
            <a:ext cx="3528392" cy="3419826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!!!!!!!! 1ДЕТИ ЛОГОПЕД,ГР,№1\IMG-04cf6a37eea4d341a0f872567b91aab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0768" y="1043608"/>
            <a:ext cx="4536504" cy="340237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9" name="Picture 3" descr="D:\!!!!!!!! 1ДЕТИ ЛОГОПЕД,ГР,№1\IMG-423e7aaf6efa8b50d7119499fb240134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704" y="4860032"/>
            <a:ext cx="5327915" cy="3995936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D:\!!!!!!!! 1ДЕТИ ЛОГОПЕД,ГР,№1\IMG-f66c327ac4ac4ef1cd2b880f86ae916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4860032"/>
            <a:ext cx="5390426" cy="3929621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2" descr="D:\!!!!!!!! 1ДЕТИ ЛОГОПЕД,ГР,№1\IMG-451ae8dcb8177bf81ecfb777cc02b26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5485" y="467544"/>
            <a:ext cx="4128459" cy="30963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980728" y="3779912"/>
            <a:ext cx="55102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Что такое ГТО?»</a:t>
            </a:r>
            <a:endParaRPr lang="ru-RU" sz="54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6672" y="0"/>
            <a:ext cx="5487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53</Words>
  <Application>Microsoft Office PowerPoint</Application>
  <PresentationFormat>Экран (4:3)</PresentationFormat>
  <Paragraphs>23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</cp:revision>
  <dcterms:created xsi:type="dcterms:W3CDTF">2019-05-10T08:47:33Z</dcterms:created>
  <dcterms:modified xsi:type="dcterms:W3CDTF">2019-05-19T16:45:30Z</dcterms:modified>
</cp:coreProperties>
</file>