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7" r:id="rId3"/>
    <p:sldId id="270" r:id="rId4"/>
    <p:sldId id="268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-2304" y="-9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F94CC-EBEC-4B8B-980F-F7B66268266D}" type="datetimeFigureOut">
              <a:rPr lang="ru-RU" smtClean="0"/>
              <a:pPr/>
              <a:t>19.05.2019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98E2-AE43-4373-A4B5-A491286F51B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3075" name="Picture 3" descr="D:\!!!!!!!! 1ДЕТИ ЛОГОПЕД,ГР,№1\2018-09-02 прощанье с летом +фото дети\прощанье с летом +фото дети 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4744" y="5076056"/>
            <a:ext cx="4464496" cy="358506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2018-09-02 прощанье с летом +фото дети\прощанье с летом +фото дети 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21976">
            <a:off x="3283810" y="2569422"/>
            <a:ext cx="2144755" cy="304901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2" descr="D:\!!!!!!!! 1ДЕТИ ЛОГОПЕД,ГР,№1\2018-09-02 прощанье с летом +фото дети\прощанье с летом +фото дети 0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55757">
            <a:off x="399346" y="443182"/>
            <a:ext cx="3914261" cy="297095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276872" y="0"/>
            <a:ext cx="40370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811973" y="1043608"/>
            <a:ext cx="304602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«Прощанье</a:t>
            </a:r>
          </a:p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летом»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5416" y="-252536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 descr="D:\!!!!!!!! 1ДЕТИ ЛОГОПЕД,ГР,№1\IMG-df5d10d9c8d4ddaa5ed523168c0fb322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6792" y="1187624"/>
            <a:ext cx="4351191" cy="319254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4" descr="D:\!!!!!!!! 1ДЕТИ ЛОГОПЕД,ГР,№1\IMG-eb68cdd3885dd830916f7813aec779c8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5364567"/>
            <a:ext cx="4824536" cy="3455905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332656" y="323528"/>
            <a:ext cx="61927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 мероприятие </a:t>
            </a:r>
          </a:p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    ЗОЖ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531440" y="4283968"/>
            <a:ext cx="8195220" cy="1200329"/>
          </a:xfrm>
          <a:prstGeom prst="rect">
            <a:avLst/>
          </a:prstGeom>
        </p:spPr>
        <p:txBody>
          <a:bodyPr wrap="square">
            <a:spAutoFit/>
            <a:scene3d>
              <a:camera prst="perspectiveRigh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Совместное мероприятие </a:t>
            </a:r>
          </a:p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«Свеча памяти»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:\лепбук\2019 ДС фото\IMG_1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2736" y="6804248"/>
            <a:ext cx="4049688" cy="2699792"/>
          </a:xfrm>
          <a:prstGeom prst="rect">
            <a:avLst/>
          </a:prstGeom>
          <a:noFill/>
        </p:spPr>
      </p:pic>
      <p:pic>
        <p:nvPicPr>
          <p:cNvPr id="2050" name="Picture 2" descr="G:\лепбук\2019 ДС фото\IMG_1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83768"/>
            <a:ext cx="6858000" cy="4572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admin\Desktop\портфолио\121581317_0_ce7e0_e34204b5_ori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6858000" cy="91259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3" descr="D:\!!!!!!!! 1ДЕТИ ЛОГОПЕД,ГР,№1\2018-08-25 лето 2018\лето 2018 0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9591" y="1547664"/>
            <a:ext cx="4916177" cy="3240360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251520"/>
            <a:ext cx="648072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сказка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9569" y="827584"/>
            <a:ext cx="43384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«Домик пчёлки»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3" descr="D:\!!!!!!!! 1ДЕТИ ЛОГОПЕД,ГР,№1\2018-09-02 прощанье с летом +фото дети\прощанье с летом +фото дети 065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1052736" y="5076056"/>
            <a:ext cx="5036425" cy="352839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0" name="Picture 2" descr="D:\!!!!!!!! 1ДЕТИ ЛОГОПЕД,ГР,№1\IMG-1f91d58144422aec173c9a74774d75ca-V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64704" y="1331640"/>
            <a:ext cx="4431407" cy="321913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!!!!!!!! 1ДЕТИ ЛОГОПЕД,ГР,№1\IMG-666abbca768ab0f7646ae5010539962f-V.jpg"/>
          <p:cNvPicPr>
            <a:picLocks noChangeAspect="1" noChangeArrowheads="1"/>
          </p:cNvPicPr>
          <p:nvPr/>
        </p:nvPicPr>
        <p:blipFill>
          <a:blip r:embed="rId4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20688" y="4716016"/>
            <a:ext cx="5783541" cy="403244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17727" y="0"/>
            <a:ext cx="40402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</a:p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по  ПДД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2050" name="Picture 2" descr="D:\!!!!!!!! 1ДЕТИ ЛОГОПЕД,ГР,№1\сказка ПЫХ\IMG_15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808" y="1331640"/>
            <a:ext cx="3312368" cy="335512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194" name="Picture 2" descr="D:\!!!!!!!! 1ДЕТИ ЛОГОПЕД,ГР,№1\квест игра осень\DSCN898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20688" y="4932040"/>
            <a:ext cx="5112568" cy="3834427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323528"/>
            <a:ext cx="5893536" cy="830997"/>
          </a:xfrm>
          <a:prstGeom prst="rect">
            <a:avLst/>
          </a:prstGeom>
        </p:spPr>
        <p:txBody>
          <a:bodyPr wrap="none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Музыкальная  сказка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221088" y="755576"/>
            <a:ext cx="2178802" cy="92333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ru-RU" sz="54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«Пых»</a:t>
            </a:r>
            <a:endParaRPr lang="ru-RU" sz="54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7" name="Picture 2" descr="D:\!!!!!!!! 1ДЕТИ ЛОГОПЕД,ГР,№1\IMG-9c9991159c4b39e3a891e488307fe3cc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704" y="5436096"/>
            <a:ext cx="5184576" cy="3366665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2" descr="D:\!!!!!!!! 1ДЕТИ ЛОГОПЕД,ГР,№1\библиотека\IMG_33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92896" y="2051720"/>
            <a:ext cx="3971997" cy="3520031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1" name="Picture 2" descr="D:\!!!!!!!! 1ДЕТИ ЛОГОПЕД,ГР,№1\СКАЗКА ПЫХ  +МУЗЕЙ\IMG_46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" y="611560"/>
            <a:ext cx="4270565" cy="28470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212976" y="0"/>
            <a:ext cx="3284362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Left"/>
              <a:lightRig rig="threePt" dir="t"/>
            </a:scene3d>
            <a:sp3d extrusionH="57150">
              <a:bevelT w="38100" h="38100"/>
            </a:sp3d>
          </a:bodyPr>
          <a:lstStyle/>
          <a:p>
            <a:pPr lvl="0" algn="ctr"/>
            <a:r>
              <a:rPr lang="ru-RU" sz="5400" b="1" dirty="0" smtClean="0">
                <a:ln w="11430"/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Экскурсии</a:t>
            </a:r>
            <a:endParaRPr lang="ru-RU" sz="5400" b="1" dirty="0">
              <a:ln w="11430"/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2" name="Picture 4" descr="D:\!!!!!!!! 1ДЕТИ ЛОГОПЕД,ГР,№1\Новая папка\IMG_20181206_1121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36" y="5570800"/>
            <a:ext cx="4941168" cy="3472004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290" name="Picture 2" descr="D:\!!!!!!!! 1ДЕТИ ЛОГОПЕД,ГР,№1\Новая папка\IMG_20181206_10475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21409155">
            <a:off x="2276872" y="2771800"/>
            <a:ext cx="4128459" cy="3096344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  <p:sp>
        <p:nvSpPr>
          <p:cNvPr id="8" name="Прямоугольник 7"/>
          <p:cNvSpPr/>
          <p:nvPr/>
        </p:nvSpPr>
        <p:spPr>
          <a:xfrm>
            <a:off x="3530231" y="0"/>
            <a:ext cx="33277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4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16938" y="611560"/>
            <a:ext cx="2941062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«Народы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Пензенской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rgbClr val="FFFF00">
                      <a:alpha val="6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области»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rgbClr val="FFFF00">
                    <a:alpha val="6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3" descr="D:\!!!!!!!! 1ДЕТИ ЛОГОПЕД,ГР,№1\Новая папка\IMG_20181206_1114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49334">
            <a:off x="395202" y="950390"/>
            <a:ext cx="3798330" cy="2629377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8" name="Picture 4" descr="D:\!!!!!!!! 1ДЕТИ ЛОГОПЕД,ГР,№1\супер- бабушка\IMG_06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0768" y="3491880"/>
            <a:ext cx="5093185" cy="2864917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D:\!!!!!!!! 1ДЕТИ ЛОГОПЕД,ГР,№1\супер- бабушка\IMG_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80" y="899592"/>
            <a:ext cx="5256584" cy="29568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219" name="Picture 3" descr="D:\!!!!!!!! 1ДЕТИ ЛОГОПЕД,ГР,№1\супер- бабушка\IMG_06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10631">
            <a:off x="764276" y="6103953"/>
            <a:ext cx="5526912" cy="2418236"/>
          </a:xfrm>
          <a:prstGeom prst="roundRect">
            <a:avLst/>
          </a:prstGeom>
          <a:noFill/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7" name="Прямоугольник 6"/>
          <p:cNvSpPr/>
          <p:nvPr/>
        </p:nvSpPr>
        <p:spPr>
          <a:xfrm>
            <a:off x="1700808" y="0"/>
            <a:ext cx="40402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развлечение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pic>
        <p:nvPicPr>
          <p:cNvPr id="15362" name="Picture 2" descr="D:\!!!!!!!! 1ДЕТИ ЛОГОПЕД,ГР,№1\стар.г профессия2019\20190328_1653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8720" y="5076056"/>
            <a:ext cx="5201816" cy="3834131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G:\лепбук\2019 ДС фото\2019_03_28\IMG_8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4624">
            <a:off x="488214" y="2471023"/>
            <a:ext cx="4602984" cy="3068656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G:\лепбук\2019 ДС фото\2019_03_28\IMG_8314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 t="24800" r="52751" b="18501"/>
          <a:stretch>
            <a:fillRect/>
          </a:stretch>
        </p:blipFill>
        <p:spPr bwMode="auto">
          <a:xfrm>
            <a:off x="3068960" y="467544"/>
            <a:ext cx="3240360" cy="2592288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548680" y="755576"/>
            <a:ext cx="254326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викторина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95240" y="2987824"/>
            <a:ext cx="376276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</a:t>
            </a:r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Все профессии</a:t>
            </a:r>
          </a:p>
          <a:p>
            <a:pPr algn="ctr"/>
            <a:r>
              <a:rPr lang="ru-RU" sz="40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rgbClr val="FFFF00">
                      <a:alpha val="40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важны»</a:t>
            </a:r>
            <a:endParaRPr lang="ru-RU" sz="40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228600">
                  <a:srgbClr val="FFFF00">
                    <a:alpha val="40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C:\Users\admin\Desktop\портфолио\121581142_0_ce7d0_f8b8ffbe_orig - коп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3408" y="-396552"/>
            <a:ext cx="7776864" cy="1079498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D:\!!!!!!!! 1ДЕТИ ЛОГОПЕД,ГР,№1\спер-бабшка2018\DSCN64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5832">
            <a:off x="1584165" y="6115733"/>
            <a:ext cx="3719736" cy="2789802"/>
          </a:xfrm>
          <a:prstGeom prst="round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43" name="Picture 3" descr="D:\!!!!!!!! 1ДЕТИ ЛОГОПЕД,ГР,№1\спер-бабшка2018\2018-10-05 супер-бабушка+печеньи\супер-бабушка+печеньи 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8720" y="3275856"/>
            <a:ext cx="5434661" cy="3168352"/>
          </a:xfrm>
          <a:prstGeom prst="round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Прямоугольник 7"/>
          <p:cNvSpPr/>
          <p:nvPr/>
        </p:nvSpPr>
        <p:spPr>
          <a:xfrm>
            <a:off x="2019111" y="0"/>
            <a:ext cx="48388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8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Совместный труд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717032" y="971600"/>
            <a:ext cx="2457724" cy="193899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«Печенье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для </a:t>
            </a:r>
          </a:p>
          <a:p>
            <a:pPr lvl="0"/>
            <a:r>
              <a:rPr lang="ru-RU" sz="4000" b="1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бабушки»</a:t>
            </a:r>
            <a:endParaRPr lang="ru-RU" sz="4000" dirty="0">
              <a:solidFill>
                <a:prstClr val="black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1" name="Picture 2" descr="D:\!!!!!!!! 1ДЕТИ ЛОГОПЕД,ГР,№1\спер-бабшка2018\2018-10-05 супер-бабушка+печеньи\супер-бабушка+печеньи 005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 rot="20939366">
            <a:off x="559832" y="870482"/>
            <a:ext cx="3080261" cy="2850228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</TotalTime>
  <Words>57</Words>
  <Application>Microsoft Office PowerPoint</Application>
  <PresentationFormat>Экран (4:3)</PresentationFormat>
  <Paragraphs>26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5</cp:revision>
  <dcterms:created xsi:type="dcterms:W3CDTF">2019-05-10T08:47:33Z</dcterms:created>
  <dcterms:modified xsi:type="dcterms:W3CDTF">2019-05-19T12:04:23Z</dcterms:modified>
</cp:coreProperties>
</file>