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5" r:id="rId3"/>
    <p:sldId id="277" r:id="rId4"/>
    <p:sldId id="274" r:id="rId5"/>
    <p:sldId id="278" r:id="rId6"/>
    <p:sldId id="272" r:id="rId7"/>
    <p:sldId id="263" r:id="rId8"/>
    <p:sldId id="276" r:id="rId9"/>
    <p:sldId id="267" r:id="rId10"/>
    <p:sldId id="279" r:id="rId11"/>
    <p:sldId id="281" r:id="rId12"/>
    <p:sldId id="282" r:id="rId13"/>
    <p:sldId id="284" r:id="rId14"/>
    <p:sldId id="285" r:id="rId15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3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!!!!!!!! 1ДЕТИ ЛОГОПЕД,ГР,№1\2018-08-25 лето 2018\лето 2018 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832" y="4644008"/>
            <a:ext cx="3600400" cy="3126935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848" y="6482946"/>
            <a:ext cx="3744416" cy="2661054"/>
          </a:xfrm>
          <a:prstGeom prst="rect">
            <a:avLst/>
          </a:prstGeom>
          <a:noFill/>
        </p:spPr>
      </p:pic>
      <p:pic>
        <p:nvPicPr>
          <p:cNvPr id="5" name="Picture 3" descr="D:\!!!!!!!! 1ДЕТИ ЛОГОПЕД,ГР,№1\2018-08-25 лето 2018\лето 2018 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4784" y="1547664"/>
            <a:ext cx="4392488" cy="289518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51520"/>
            <a:ext cx="6480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сказка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9569" y="827584"/>
            <a:ext cx="43384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 пчёлки»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5362" name="Picture 2" descr="D:\!!!!!!!! 1ДЕТИ ЛОГОПЕД,ГР,№1\стар.г профессия2019\20190328_165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5076056"/>
            <a:ext cx="5201816" cy="383413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2" descr="G:\лепбук\2019 ДС фото\2019_03_28\IMG_8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4657">
            <a:off x="141952" y="2417688"/>
            <a:ext cx="4860540" cy="3240360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G:\лепбук\2019 ДС фото\2019_03_28\IMG_8315.JPG"/>
          <p:cNvPicPr>
            <a:picLocks noChangeAspect="1" noChangeArrowheads="1"/>
          </p:cNvPicPr>
          <p:nvPr/>
        </p:nvPicPr>
        <p:blipFill>
          <a:blip r:embed="rId5" cstate="print"/>
          <a:srcRect l="51050" t="30324" r="-4200" b="-399"/>
          <a:stretch>
            <a:fillRect/>
          </a:stretch>
        </p:blipFill>
        <p:spPr bwMode="auto">
          <a:xfrm>
            <a:off x="3429000" y="189878"/>
            <a:ext cx="3429000" cy="301397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8680" y="755576"/>
            <a:ext cx="25432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5240" y="3131840"/>
            <a:ext cx="37627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«Все 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профессии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важны»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D:\!!!!!!!! 1ДЕТИ ЛОГОПЕД,ГР,№1\спер-бабшка2018\DSCN6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5832">
            <a:off x="1584165" y="6115733"/>
            <a:ext cx="3719736" cy="278980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43" name="Picture 3" descr="D:\!!!!!!!! 1ДЕТИ ЛОГОПЕД,ГР,№1\спер-бабшка2018\2018-10-05 супер-бабушка+печеньи\супер-бабушка+печеньи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298" y="2915816"/>
            <a:ext cx="5434661" cy="316835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2" name="Picture 2" descr="D:\!!!!!!!! 1ДЕТИ ЛОГОПЕД,ГР,№1\спер-бабшка2018\2018-10-05 супер-бабушка+печеньи\супер-бабушка+печеньи 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2345">
            <a:off x="636599" y="674859"/>
            <a:ext cx="3717032" cy="317431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19111" y="0"/>
            <a:ext cx="4838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Совместный труд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00276" y="827584"/>
            <a:ext cx="2457724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«Печенье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для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бабушки»</a:t>
            </a:r>
            <a:endParaRPr lang="ru-RU" sz="4000" dirty="0">
              <a:solidFill>
                <a:prstClr val="black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416" y="-252536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!!!!!!!! 1ДЕТИ ЛОГОПЕД,ГР,№1\IMG-df5d10d9c8d4ddaa5ed523168c0fb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1187624"/>
            <a:ext cx="4351191" cy="319254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!!! 1ДЕТИ ЛОГОПЕД,ГР,№1\IMG-eb68cdd3885dd830916f7813aec779c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364567"/>
            <a:ext cx="4824536" cy="345590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656" y="323528"/>
            <a:ext cx="6192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 мероприятие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    ЗОЖ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31440" y="4283968"/>
            <a:ext cx="8195220" cy="120032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«Свеча памяти»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80728" y="323528"/>
            <a:ext cx="5231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Городской конкурс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24744" y="1907704"/>
            <a:ext cx="24008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«Парад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военных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костюмов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admin\Desktop\портфолио\IMG_1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4860032"/>
            <a:ext cx="5637600" cy="375840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admin\Desktop\портфолио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992" y="1187623"/>
            <a:ext cx="2682298" cy="357639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лепбук\2019 ДС фото\IMG_1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3448" y="6012160"/>
            <a:ext cx="6858000" cy="4572000"/>
          </a:xfrm>
          <a:prstGeom prst="rect">
            <a:avLst/>
          </a:prstGeom>
          <a:noFill/>
        </p:spPr>
      </p:pic>
      <p:pic>
        <p:nvPicPr>
          <p:cNvPr id="2051" name="Picture 3" descr="G:\лепбук\2019 ДС фото\IMG_1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5816"/>
            <a:ext cx="5940660" cy="3960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портфолио\121581317_0_ce7e0_e34204b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2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8194" name="Picture 2" descr="D:\!!!!!!!! 1ДЕТИ ЛОГОПЕД,ГР,№1\квест игра осень\DSCN898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8681" y="5220072"/>
            <a:ext cx="5112568" cy="383442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23528"/>
            <a:ext cx="5893536" cy="830997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 сказка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21088" y="755576"/>
            <a:ext cx="217880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«Пых»</a:t>
            </a:r>
            <a:endParaRPr lang="ru-RU" sz="5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5" descr="D:\!!!!!!!! 1ДЕТИ ЛОГОПЕД,ГР,№1\СКАЗКА ПЫХ  +МУЗЕЙ\IMG_1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7421">
            <a:off x="241751" y="1224380"/>
            <a:ext cx="4428492" cy="29523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квест игра осень\DSCN8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2208">
            <a:off x="3428495" y="3409198"/>
            <a:ext cx="3161248" cy="257526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3075" name="Picture 3" descr="D:\!!!!!!!! 1ДЕТИ ЛОГОПЕД,ГР,№1\2018-09-02 прощанье с летом +фото дети\прощанье с летом +фото дети 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5076056"/>
            <a:ext cx="4464496" cy="358506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2018-09-02 прощанье с летом +фото дети\прощанье с летом +фото дети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3055">
            <a:off x="3617486" y="2472016"/>
            <a:ext cx="2400746" cy="356388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3" descr="D:\!!!!!!!! 1ДЕТИ ЛОГОПЕД,ГР,№1\2018-09-02 прощанье с летом +фото дети\прощанье с летом +фото дети 068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 l="24150" r="10352" b="5511"/>
          <a:stretch>
            <a:fillRect/>
          </a:stretch>
        </p:blipFill>
        <p:spPr bwMode="auto">
          <a:xfrm rot="21165664">
            <a:off x="598989" y="789260"/>
            <a:ext cx="3027707" cy="327585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00808" y="251520"/>
            <a:ext cx="4037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01008" y="971600"/>
            <a:ext cx="30460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«Прощанье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летом»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D:\!!!!!!!! 1ДЕТИ ЛОГОПЕД,ГР,№1\2018-09-30 физкультурный досуг Спортивный огород\физкультрный досг\IMG_20180926_105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5292080"/>
            <a:ext cx="5661248" cy="3396749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Облако 9"/>
          <p:cNvSpPr/>
          <p:nvPr/>
        </p:nvSpPr>
        <p:spPr>
          <a:xfrm>
            <a:off x="2492896" y="899592"/>
            <a:ext cx="2808312" cy="129614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4664" y="395536"/>
            <a:ext cx="51125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Физкультурный досуг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6966" y="971600"/>
            <a:ext cx="51810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«Весёлый огород»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3" descr="D:\!!!!!!!! 1ДЕТИ ЛОГОПЕД,ГР,№1\2018-09-30 физкультурный досуг Спортивный огород\физкультурный досуг Спортивный огород 02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916832" y="1691680"/>
            <a:ext cx="4553744" cy="341530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Облако 8"/>
          <p:cNvSpPr/>
          <p:nvPr/>
        </p:nvSpPr>
        <p:spPr>
          <a:xfrm>
            <a:off x="1916832" y="4788024"/>
            <a:ext cx="2736304" cy="1224136"/>
          </a:xfrm>
          <a:prstGeom prst="cloud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s://www.freepngimg.com/download/vegetable/9-2-vegetable-free-download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4932040"/>
            <a:ext cx="2160240" cy="835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7" name="Picture 2" descr="D:\!!!!!!!! 1ДЕТИ ЛОГОПЕД,ГР,№1\IMG-9c9991159c4b39e3a891e488307fe3c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5436096"/>
            <a:ext cx="5184576" cy="33666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2051720"/>
            <a:ext cx="3971997" cy="352003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СКАЗКА ПЫХ  +МУЗЕЙ\IMG_4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" y="611560"/>
            <a:ext cx="4270565" cy="28470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12976" y="0"/>
            <a:ext cx="328436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54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752" y="4355976"/>
            <a:ext cx="1944216" cy="13817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11326" y="0"/>
            <a:ext cx="2565318" cy="923330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Ток шоу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1962" y="899592"/>
            <a:ext cx="42560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«Жить здорово»</a:t>
            </a:r>
            <a:endParaRPr lang="ru-RU" sz="4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4" descr="D:\!!!!!фото  моя ГРУППА\!!!!!старшая группа\портфолио 2018\Новая папка\sm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383" y="1979712"/>
            <a:ext cx="2173617" cy="1544730"/>
          </a:xfrm>
          <a:prstGeom prst="rect">
            <a:avLst/>
          </a:prstGeom>
          <a:noFill/>
        </p:spPr>
      </p:pic>
      <p:pic>
        <p:nvPicPr>
          <p:cNvPr id="13" name="Picture 2" descr="D:\!!!!!!!! 1ДЕТИ ЛОГОПЕД,ГР,№1\2019-02-03 ЗОЖ +ТОК ШОУ ЖИТЬ ЗДОРОВО\ЗОЖ +ТОК ШОУ ЖИТЬ ЗДОРОВО 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704" y="5724128"/>
            <a:ext cx="4176464" cy="313234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2" descr="D:\!!!!!!!! 1ДЕТИ ЛОГОПЕД,ГР,№1\2019-02-03 ЗОЖ +ТОК ШОУ ЖИТЬ ЗДОРОВО\ЗОЖ +ТОК ШОУ ЖИТЬ ЗДОРОВО 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12976" y="3563888"/>
            <a:ext cx="3366367" cy="2978569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!!! 1ДЕТИ ЛОГОПЕД,ГР,№1\2019-02-03 ЗОЖ +ТОК ШОУ ЖИТЬ ЗДОРОВО\ЗОЖ +ТОК ШОУ ЖИТЬ ЗДОРОВО 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0728" y="1763688"/>
            <a:ext cx="3691500" cy="2592288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323528"/>
            <a:ext cx="3816424" cy="338216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196" name="Picture 4" descr="D:\!!!!!!!! 1ДЕТИ ЛОГОПЕД,ГР,№1\библиотека\IMG_3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712" y="5292080"/>
            <a:ext cx="5139027" cy="345638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195" name="Picture 3" descr="D:\!!!!!!!! 1ДЕТИ ЛОГОПЕД,ГР,№1\библиотека\IMG_33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8045">
            <a:off x="555467" y="3527095"/>
            <a:ext cx="3323240" cy="2491595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87426" y="3563888"/>
            <a:ext cx="32705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Экскурсия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библиотеку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D:\!!!!!!!! 1ДЕТИ ЛОГОПЕД,ГР,№1\Новая папка\IMG_20181206_112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5570800"/>
            <a:ext cx="4941168" cy="347200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0" name="Picture 2" descr="D:\!!!!!!!! 1ДЕТИ ЛОГОПЕД,ГР,№1\Новая папка\IMG_20181206_10475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21409155">
            <a:off x="2276872" y="2771800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Прямоугольник 7"/>
          <p:cNvSpPr/>
          <p:nvPr/>
        </p:nvSpPr>
        <p:spPr>
          <a:xfrm>
            <a:off x="3530231" y="0"/>
            <a:ext cx="3327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6938" y="611560"/>
            <a:ext cx="29410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«Народы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Пензенской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области»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3" descr="D:\!!!!!!!! 1ДЕТИ ЛОГОПЕД,ГР,№1\Новая папка\IMG_20181206_111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7329">
            <a:off x="712279" y="316856"/>
            <a:ext cx="2696875" cy="312022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4" name="Picture 6" descr="D:\!!!!!!!! 1ДЕТИ ЛОГОПЕД,ГР,№1\супер- бабушка\IMG_0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5580112"/>
            <a:ext cx="4113251" cy="3238683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D:\!!!!!!!! 1ДЕТИ ЛОГОПЕД,ГР,№1\супер- бабушка\IMG_0624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l="12999" r="29252" b="13214"/>
          <a:stretch>
            <a:fillRect/>
          </a:stretch>
        </p:blipFill>
        <p:spPr bwMode="auto">
          <a:xfrm rot="401519">
            <a:off x="3068960" y="2987824"/>
            <a:ext cx="3278971" cy="277180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90" name="Picture 2" descr="D:\!!!!!!!! 1ДЕТИ ЛОГОПЕД,ГР,№1\супер- бабушка\IMG_0607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980728" y="611560"/>
            <a:ext cx="4968552" cy="279481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04864" y="539552"/>
            <a:ext cx="30427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8720" y="3563888"/>
            <a:ext cx="29240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Супер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бабушка!»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81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</cp:revision>
  <dcterms:created xsi:type="dcterms:W3CDTF">2019-05-10T08:47:33Z</dcterms:created>
  <dcterms:modified xsi:type="dcterms:W3CDTF">2019-05-19T15:15:54Z</dcterms:modified>
</cp:coreProperties>
</file>