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70" r:id="rId6"/>
    <p:sldId id="272" r:id="rId7"/>
    <p:sldId id="273" r:id="rId8"/>
    <p:sldId id="274" r:id="rId9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30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-396552"/>
            <a:ext cx="7776864" cy="10794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D:\!!!!!!!! 1ДЕТИ ЛОГОПЕД,ГР,№1\2018-09-30 физкультурный досуг Спортивный огород\физкультрный досг\IMG_20180926_105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5292080"/>
            <a:ext cx="5661248" cy="3396749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Облако 9"/>
          <p:cNvSpPr/>
          <p:nvPr/>
        </p:nvSpPr>
        <p:spPr>
          <a:xfrm>
            <a:off x="2492896" y="899592"/>
            <a:ext cx="2808312" cy="129614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4664" y="395536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Физкультурный досуг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76966" y="971600"/>
            <a:ext cx="51810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«Весёлый огород»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3" descr="D:\!!!!!!!! 1ДЕТИ ЛОГОПЕД,ГР,№1\2018-09-30 физкультурный досуг Спортивный огород\физкультурный досуг Спортивный огород 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792" y="1691680"/>
            <a:ext cx="3905672" cy="3398839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Облако 8"/>
          <p:cNvSpPr/>
          <p:nvPr/>
        </p:nvSpPr>
        <p:spPr>
          <a:xfrm>
            <a:off x="1916832" y="4716016"/>
            <a:ext cx="2736304" cy="1224136"/>
          </a:xfrm>
          <a:prstGeom prst="cloud">
            <a:avLst/>
          </a:prstGeom>
          <a:solidFill>
            <a:srgbClr val="CC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www.freepngimg.com/download/vegetable/9-2-vegetable-free-download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2856" y="4788024"/>
            <a:ext cx="2160240" cy="835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5416" y="-252536"/>
            <a:ext cx="7776864" cy="10794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D:\!!!!!!!! 1ДЕТИ ЛОГОПЕД,ГР,№1\IMG-df5d10d9c8d4ddaa5ed523168c0fb32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792" y="1187624"/>
            <a:ext cx="4351191" cy="3192541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4" descr="D:\!!!!!!!! 1ДЕТИ ЛОГОПЕД,ГР,№1\IMG-eb68cdd3885dd830916f7813aec779c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720" y="5364567"/>
            <a:ext cx="4824536" cy="3455905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2656" y="323528"/>
            <a:ext cx="61927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Совместное  мероприятие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    ЗОЖ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531440" y="4283968"/>
            <a:ext cx="8195220" cy="1200329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Совместное мероприятие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«Свеча памяти»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-396552"/>
            <a:ext cx="7776864" cy="10794985"/>
          </a:xfrm>
          <a:prstGeom prst="rect">
            <a:avLst/>
          </a:prstGeom>
          <a:noFill/>
        </p:spPr>
      </p:pic>
      <p:pic>
        <p:nvPicPr>
          <p:cNvPr id="7" name="Picture 2" descr="D:\!!!!!!!! 1ДЕТИ ЛОГОПЕД,ГР,№1\IMG-9c9991159c4b39e3a891e488307fe3c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5436096"/>
            <a:ext cx="5184576" cy="3366665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2" descr="D:\!!!!!!!! 1ДЕТИ ЛОГОПЕД,ГР,№1\библиотека\IMG_33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2896" y="2051720"/>
            <a:ext cx="3971997" cy="3520031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2" descr="D:\!!!!!!!! 1ДЕТИ ЛОГОПЕД,ГР,№1\СКАЗКА ПЫХ  +МУЗЕЙ\IMG_46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12" y="611560"/>
            <a:ext cx="4270565" cy="284704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12976" y="0"/>
            <a:ext cx="3284362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Экскурсии</a:t>
            </a:r>
            <a:endParaRPr lang="ru-RU" sz="5400" b="1" dirty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-396552"/>
            <a:ext cx="7776864" cy="10794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!!!!!!!! 1ДЕТИ ЛОГОПЕД,ГР,№1\библиотека\IMG_3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792" y="323528"/>
            <a:ext cx="3816424" cy="3382160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196" name="Picture 4" descr="D:\!!!!!!!! 1ДЕТИ ЛОГОПЕД,ГР,№1\библиотека\IMG_3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712" y="5292080"/>
            <a:ext cx="5139027" cy="3456384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195" name="Picture 3" descr="D:\!!!!!!!! 1ДЕТИ ЛОГОПЕД,ГР,№1\библиотека\IMG_33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38045">
            <a:off x="555467" y="3527095"/>
            <a:ext cx="3323240" cy="2491595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87426" y="3563888"/>
            <a:ext cx="32705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Экскурсия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библиотеку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-396552"/>
            <a:ext cx="7776864" cy="10794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!!!!!!!! 1ДЕТИ ЛОГОПЕД,ГР,№1\IMG-02bb5db2ba64876435df7065fc01cc4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731" y="5220072"/>
            <a:ext cx="4869160" cy="3651870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3" name="Picture 5" descr="D:\!!!!!!!! 1ДЕТИ ЛОГОПЕД,ГР,№1\IMG-9bdcd78ec7f1acefa7066b5d37c4bd1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4353">
            <a:off x="2060848" y="2771800"/>
            <a:ext cx="4419161" cy="3024336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2" name="Picture 4" descr="D:\!!!!!!!! 1ДЕТИ ЛОГОПЕД,ГР,№1\IMG-8afbf026be55b04076ec21282f985c19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96" y="611560"/>
            <a:ext cx="3102315" cy="2592288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01008" y="395536"/>
            <a:ext cx="3042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развлечение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21150" y="1403648"/>
            <a:ext cx="23864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«А ну-ка 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мамы»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-396552"/>
            <a:ext cx="7776864" cy="10794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!!!!!!!! 1ДЕТИ ЛОГОПЕД,ГР,№1\IMG-a6651994e09062bde2f9d6f8ccf7285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728" y="4860032"/>
            <a:ext cx="5184576" cy="3888432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315" name="Picture 3" descr="D:\!!!!!!!! 1ДЕТИ ЛОГОПЕД,ГР,№1\IMG-dd8a530560f075c3720d630984d57a3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720" y="395536"/>
            <a:ext cx="5280587" cy="3960440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-396552"/>
            <a:ext cx="7776864" cy="10794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!!!!!!!! 1ДЕТИ ЛОГОПЕД,ГР,№1\IMG-423e7aaf6efa8b50d7119499fb24013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5076056"/>
            <a:ext cx="5081803" cy="3811352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7" name="Picture 3" descr="D:\!!!!!!!! 1ДЕТИ ЛОГОПЕД,ГР,№1\IMG-de758af63ededa6e79799800f9b03a8f-V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764704" y="827584"/>
            <a:ext cx="5376597" cy="4032448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лепбук\2019 ДС фото\IMG_1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1440" y="5940152"/>
            <a:ext cx="6858000" cy="4572000"/>
          </a:xfrm>
          <a:prstGeom prst="rect">
            <a:avLst/>
          </a:prstGeom>
          <a:noFill/>
        </p:spPr>
      </p:pic>
      <p:pic>
        <p:nvPicPr>
          <p:cNvPr id="1026" name="Picture 2" descr="G:\лепбук\2019 ДС фото\IMG_1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6858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портфолио\121581317_0_ce7e0_e34204b5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0" cy="9125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27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2019-05-10T08:47:33Z</dcterms:created>
  <dcterms:modified xsi:type="dcterms:W3CDTF">2019-05-19T16:45:42Z</dcterms:modified>
</cp:coreProperties>
</file>