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230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6632F-EA89-4A8E-881B-16491C8904C9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F5E32-D7AC-4C51-9808-4CE6000A6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Pictures\2018-05-29 1\1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56" y="1115616"/>
            <a:ext cx="5095944" cy="56062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680" y="2987824"/>
            <a:ext cx="5829300" cy="196003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Новая папка\8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D:\!!!!!старшая группа\викторина по пожарной безопасности\IMG_5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1755">
            <a:off x="3119201" y="5583427"/>
            <a:ext cx="3231606" cy="300238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8" name="Picture 2" descr="D:\!!!!!старшая группа\викторина по пожарной безопасности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744" y="2843808"/>
            <a:ext cx="3816424" cy="3456744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14035">
            <a:off x="588634" y="481934"/>
            <a:ext cx="3528392" cy="26734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876256"/>
            <a:ext cx="3429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правилам   пожарной безопасности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22" name="Picture 6" descr="http://zoozel.ru/gallery/images/38638_kartinki-professii-pozharn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3128" y="395536"/>
            <a:ext cx="3304872" cy="3304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D:\!!!!!старшая группа\дети ЗОЖ\IMG_20171211_083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269">
            <a:off x="764704" y="395536"/>
            <a:ext cx="3804327" cy="3024336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45" name="Picture 5" descr="D:\!!!!!старшая группа\дети ЗОЖ\IMG_20171211_083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06563">
            <a:off x="476672" y="6228184"/>
            <a:ext cx="3816424" cy="2668646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46" name="Picture 6" descr="D:\!!!!!старшая группа\дети ЗОЖ\IMG_20171211_083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63888"/>
            <a:ext cx="3689648" cy="2478540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42" name="Picture 2" descr="D:\!!!!!старшая группа\дети ЗОЖ\IMG_8763-07-12-17-07-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6992" y="2555776"/>
            <a:ext cx="3140968" cy="4187957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17032" y="32352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Будем мы здоровыми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Сильными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веселыми</a:t>
            </a:r>
            <a:endParaRPr lang="ru-RU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!!!!!старшая группа\М АСЛЕННИЦА\IMG_9686-19-02-18-05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609560"/>
            <a:ext cx="4121696" cy="4093073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339" name="Picture 3" descr="D:\!!!!!старшая группа\М АСЛЕННИЦА\IMG_9717-19-02-18-05-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8880" y="4499992"/>
            <a:ext cx="4045446" cy="380645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3429000" y="0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МАСЛЕННИЦА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41" name="Picture 5" descr="https://school16-kras.edumsko.ru/uploads/3000/2820/section/188863/2016-2017/20.02.2017/145759415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9296" y="1763688"/>
            <a:ext cx="2448704" cy="3528392"/>
          </a:xfrm>
          <a:prstGeom prst="rect">
            <a:avLst/>
          </a:prstGeom>
          <a:noFill/>
        </p:spPr>
      </p:pic>
      <p:pic>
        <p:nvPicPr>
          <p:cNvPr id="14343" name="Picture 7" descr="http://ruzacbs.ru/sites/default/files/inline_images/134023453_5152557_0_a7236_a26852cd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76056"/>
            <a:ext cx="2564592" cy="303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pic>
        <p:nvPicPr>
          <p:cNvPr id="11266" name="Picture 2" descr="http://ramki-photoshop.ru/oforml/3/priroda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856" y="0"/>
            <a:ext cx="6317294" cy="94685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!!!!!старшая группа\осень\IMG_7513-28-10-17-10-26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8880" y="323528"/>
            <a:ext cx="3927438" cy="3528393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339" name="Picture 3" descr="D:\!!!!!старшая группа\осень\IMG_7545-28-10-17-10-26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4824" y="5364088"/>
            <a:ext cx="4453553" cy="3416424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691680"/>
            <a:ext cx="228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Праздник</a:t>
            </a:r>
          </a:p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«Золотая Осень»</a:t>
            </a: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68" name="Picture 4" descr="http://dou86.sochi-schools.ru/wp-content/uploads/2016/11/autumn-leaves-clipart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532722">
            <a:off x="-837345" y="6137093"/>
            <a:ext cx="4666043" cy="2086961"/>
          </a:xfrm>
          <a:prstGeom prst="rect">
            <a:avLst/>
          </a:prstGeom>
          <a:noFill/>
        </p:spPr>
      </p:pic>
      <p:pic>
        <p:nvPicPr>
          <p:cNvPr id="14340" name="Picture 4" descr="D:\!!!!!старшая группа\осень\IMG_7552-28-10-17-10-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59832"/>
            <a:ext cx="4717606" cy="3096344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3" descr="D:\!!!!!старшая группа\осень\IMG_7525-28-10-17-10-26 -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72816" y="5364088"/>
            <a:ext cx="4652017" cy="3528392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8" name="Picture 4" descr="D:\!!!!!старшая группа\9 мая, день семьи\1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251520"/>
            <a:ext cx="4584200" cy="3347864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390" name="Picture 6" descr="D:\!!!!!старшая группа\9 мая, день семьи\1 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4" y="5305010"/>
            <a:ext cx="4752528" cy="3564396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387" name="Picture 3" descr="D:\!!!!!старшая группа\9 мая, день семьи\1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872" y="3995936"/>
            <a:ext cx="2946128" cy="2592288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389" name="Picture 5" descr="D:\!!!!!старшая группа\9 мая, день семьи\1 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71800"/>
            <a:ext cx="3936437" cy="2952328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5" descr="https://img-fotki.yandex.ru/get/47043/66124276.368/0_ed014_fb9e06bc_or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43051">
            <a:off x="148634" y="1237525"/>
            <a:ext cx="1997877" cy="2376000"/>
          </a:xfrm>
          <a:prstGeom prst="rect">
            <a:avLst/>
          </a:prstGeom>
          <a:noFill/>
        </p:spPr>
      </p:pic>
      <p:pic>
        <p:nvPicPr>
          <p:cNvPr id="11" name="Picture 5" descr="https://img-fotki.yandex.ru/get/47043/66124276.368/0_ed014_fb9e06bc_or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123" y="6768000"/>
            <a:ext cx="1997877" cy="23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4" name="Picture 6" descr="D:\!!!!!старшая группа\9 мая, день семьи\1 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864" y="251520"/>
            <a:ext cx="4104456" cy="3078342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415" name="Picture 7" descr="D:\!!!!!старшая группа\9 мая, день семьи\1 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744" y="5364088"/>
            <a:ext cx="4680520" cy="3510390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412" name="Picture 4" descr="D:\!!!!!старшая группа\9 мая, день семьи\1 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4944" y="3707904"/>
            <a:ext cx="3600400" cy="2700300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531440" y="39553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Праздник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«День семьи»</a:t>
            </a:r>
            <a:endParaRPr lang="ru-RU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admin\Desktop\Новая папка\sm_fu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5200" y="7926760"/>
            <a:ext cx="1712800" cy="1217240"/>
          </a:xfrm>
          <a:prstGeom prst="rect">
            <a:avLst/>
          </a:prstGeom>
          <a:noFill/>
        </p:spPr>
      </p:pic>
      <p:pic>
        <p:nvPicPr>
          <p:cNvPr id="12" name="Picture 2" descr="D:\!!!!!старшая группа\9 мая, день семьи\1 0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2771800"/>
            <a:ext cx="3737653" cy="2803240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D:\!!!!!старшая группа\развлечение ПДД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8960" y="323528"/>
            <a:ext cx="3351587" cy="2808312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461" name="Picture 5" descr="D:\!!!!!старшая группа\развлечение ПДД\Флаг,ПДД, 1 сентября 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688" y="5004048"/>
            <a:ext cx="5805264" cy="3894695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395536"/>
            <a:ext cx="3429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</a:t>
            </a:r>
          </a:p>
          <a:p>
            <a:pPr lvl="0" algn="ctr"/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 ПДД.</a:t>
            </a:r>
            <a:endParaRPr lang="ru-RU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8" descr="http://feodou34.crimea-school.ru/sites/default/files/images/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56" y="4139952"/>
            <a:ext cx="1519285" cy="1440160"/>
          </a:xfrm>
          <a:prstGeom prst="rect">
            <a:avLst/>
          </a:prstGeom>
          <a:noFill/>
        </p:spPr>
      </p:pic>
      <p:pic>
        <p:nvPicPr>
          <p:cNvPr id="13" name="Picture 2" descr="D:\!!!!!старшая группа\развлечение ПДД\Флаг,ПДД, 1 сентября 0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6952" y="251520"/>
            <a:ext cx="3528392" cy="2935216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459" name="Picture 3" descr="D:\!!!!!старшая группа\развлечение ПДД\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656" y="1763688"/>
            <a:ext cx="3933056" cy="2882699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458" name="Picture 2" descr="D:\!!!!!старшая группа\развлечение ПДД\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8920" y="3491880"/>
            <a:ext cx="3799455" cy="303234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Pictures\2018-05-29 1\1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5364088"/>
            <a:ext cx="5952661" cy="4464496"/>
          </a:xfrm>
          <a:prstGeom prst="rect">
            <a:avLst/>
          </a:prstGeom>
          <a:noFill/>
        </p:spPr>
      </p:pic>
      <p:pic>
        <p:nvPicPr>
          <p:cNvPr id="3075" name="Picture 3" descr="C:\Users\admin\Pictures\2018-05-29 1\1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9146" y="0"/>
            <a:ext cx="5084798" cy="44279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Новая папка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48467"/>
            <a:ext cx="6858000" cy="9692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27000"/>
                </a:srgbClr>
              </a:gs>
              <a:gs pos="0">
                <a:srgbClr val="92D050">
                  <a:alpha val="27000"/>
                </a:srgbClr>
              </a:gs>
              <a:gs pos="25000">
                <a:srgbClr val="FFCCFF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323528"/>
            <a:ext cx="3101004" cy="2304256"/>
          </a:xfrm>
          <a:prstGeom prst="round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5024" y="1547664"/>
            <a:ext cx="2749550" cy="2298700"/>
          </a:xfrm>
          <a:prstGeom prst="round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3" descr="D:\!!!!!старшая группа\2017-11-20 проект Что у нас внутри\проект Что у нас внутри 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712" y="3131840"/>
            <a:ext cx="3401616" cy="2551212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2" descr="D:\!!!!!старшая группа\2017-11-20 проект Что у нас внутри\проект Что у нас внутри 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8840" y="5436096"/>
            <a:ext cx="4221088" cy="3249934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2" name="Picture 6" descr="D:\!!!!!старшая группа\2017-12-04 день именинника осень\день именинника осень 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760" y="5940152"/>
            <a:ext cx="4032448" cy="3024336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3" descr="D:\!!!!!старшая группа\2017-12-04 день именинника осень\день именинника осень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736" y="323527"/>
            <a:ext cx="3888432" cy="2978789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!!!!!старшая группа\2017-12-04 день именинника осень\день именинника осень 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92366" y="4067944"/>
            <a:ext cx="2885509" cy="2160240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!!!!!старшая группа\2017-12-04 день именинника осень\день именинника осень 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8880" y="2771800"/>
            <a:ext cx="4248472" cy="3154806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675456" y="320384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Осеннего 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именинника</a:t>
            </a:r>
            <a:endParaRPr lang="ru-RU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 descr="C:\Users\admin\Desktop\Новая папка\0006-004-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8643" y="1187624"/>
            <a:ext cx="2669357" cy="2344281"/>
          </a:xfrm>
          <a:prstGeom prst="rect">
            <a:avLst/>
          </a:prstGeom>
          <a:noFill/>
        </p:spPr>
      </p:pic>
      <p:pic>
        <p:nvPicPr>
          <p:cNvPr id="14" name="Picture 3" descr="C:\Users\admin\Desktop\Новая папка\0006-004-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915335"/>
            <a:ext cx="1399041" cy="1228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6" name="Picture 8" descr="D:\!!!!!старшая группа\2017-08-01 развлечение В ГОСТЯХ У ЛЕТА\развлечение В ГОСТЯХ У ЛЕТА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323528"/>
            <a:ext cx="3401616" cy="2937033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9" descr="D:\!!!!!старшая группа\2017-08-01 развлечение В ГОСТЯХ У ЛЕТА\развлечение В ГОСТЯХ У ЛЕТА 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2976" y="2771800"/>
            <a:ext cx="3185592" cy="278857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10" descr="D:\!!!!!старшая группа\2017-08-01 развлечение В ГОСТЯХ У ЛЕТА\развлечение В ГОСТЯХ У ЛЕТА 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688" y="5292080"/>
            <a:ext cx="4091232" cy="3384376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4005064" y="323528"/>
            <a:ext cx="3429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играем</a:t>
            </a:r>
          </a:p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«Магазин»</a:t>
            </a:r>
            <a:endParaRPr lang="ru-RU" sz="2000" dirty="0"/>
          </a:p>
        </p:txBody>
      </p:sp>
      <p:pic>
        <p:nvPicPr>
          <p:cNvPr id="9" name="Picture 2" descr="C:\Users\admin\Desktop\Новая папка\1570276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664" y="3347864"/>
            <a:ext cx="2470795" cy="2094644"/>
          </a:xfrm>
          <a:prstGeom prst="rect">
            <a:avLst/>
          </a:prstGeom>
          <a:noFill/>
        </p:spPr>
      </p:pic>
      <p:pic>
        <p:nvPicPr>
          <p:cNvPr id="10" name="Picture 2" descr="C:\Users\admin\Desktop\Новая папка\1570276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7205" y="6732240"/>
            <a:ext cx="2470795" cy="209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27000"/>
                </a:srgbClr>
              </a:gs>
              <a:gs pos="0">
                <a:srgbClr val="92D050">
                  <a:alpha val="27000"/>
                </a:srgbClr>
              </a:gs>
              <a:gs pos="25000">
                <a:srgbClr val="FFCCFF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6978650" cy="9264650"/>
          </a:xfrm>
          <a:prstGeom prst="rect">
            <a:avLst/>
          </a:prstGeom>
          <a:noFill/>
        </p:spPr>
      </p:pic>
      <p:pic>
        <p:nvPicPr>
          <p:cNvPr id="5123" name="Picture 3" descr="D:\!!!!!старшая группа\2018-04-22 сказка пожар\сказка пожар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2987824"/>
            <a:ext cx="4950068" cy="3046399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2" descr="D:\!!!!!старшая группа\2018-04-22 сказка пожар\сказка пожар 01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743933">
            <a:off x="2924944" y="395536"/>
            <a:ext cx="3312368" cy="265903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-387424" y="467544"/>
            <a:ext cx="3429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Музыкальная сказка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«Пожар в лесу»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6" name="Picture 6" descr="C:\Users\admin\Desktop\Новая папка\c16aa5a14ba43ad51de01f49967feb6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2245" y="6012160"/>
            <a:ext cx="3195755" cy="3131840"/>
          </a:xfrm>
          <a:prstGeom prst="rect">
            <a:avLst/>
          </a:prstGeom>
          <a:noFill/>
        </p:spPr>
      </p:pic>
      <p:pic>
        <p:nvPicPr>
          <p:cNvPr id="11" name="Picture 2" descr="D:\!!!!!старшая группа\2018-04-22 сказка пожар\сказка пожар 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50634">
            <a:off x="852242" y="5815985"/>
            <a:ext cx="3359277" cy="2855921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D:\!!!!!старшая группа\2018-04-30 викторина ОСЕЕВА\викторина ОСЕЕВА 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2936" y="395535"/>
            <a:ext cx="3621688" cy="2738035"/>
          </a:xfrm>
          <a:prstGeom prst="round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!!!!!старшая группа\2018-04-30 викторина ОСЕЕВА\викторина ОСЕЕВА 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4197">
            <a:off x="404664" y="2483768"/>
            <a:ext cx="4064619" cy="360040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95536"/>
            <a:ext cx="3429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«Лучик  доброты»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9" name="Picture 5" descr="C:\Users\admin\Desktop\Новая папка\0012-015-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044664" y="4355976"/>
            <a:ext cx="2813336" cy="1512168"/>
          </a:xfrm>
          <a:prstGeom prst="rect">
            <a:avLst/>
          </a:prstGeom>
          <a:noFill/>
        </p:spPr>
      </p:pic>
      <p:pic>
        <p:nvPicPr>
          <p:cNvPr id="6150" name="Picture 6" descr="C:\Users\admin\Desktop\Новая папка\pi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59632"/>
            <a:ext cx="2079439" cy="1800200"/>
          </a:xfrm>
          <a:prstGeom prst="rect">
            <a:avLst/>
          </a:prstGeom>
          <a:noFill/>
        </p:spPr>
      </p:pic>
      <p:pic>
        <p:nvPicPr>
          <p:cNvPr id="11" name="Picture 2" descr="D:\!!!!!старшая группа\2018-04-30 викторина ОСЕЕВА\викторина ОСЕЕВА 066.JPG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988841" y="6143115"/>
            <a:ext cx="3528392" cy="282337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19466" name="Picture 10" descr="https://avatanplus.com/files/resources/mid/56841d9c44032151f413aa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468578">
            <a:off x="2901786" y="3220642"/>
            <a:ext cx="3867412" cy="38674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D:\!!!!!старшая группа\викторина зима\IMG_20180201_095302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 rot="21057987">
            <a:off x="659427" y="649660"/>
            <a:ext cx="2592288" cy="3449906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150" name="Picture 6" descr="D:\!!!!!старшая группа\викторина зима\IMG_20180201_102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7072" y="539552"/>
            <a:ext cx="2204864" cy="2939819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315416" y="4211960"/>
            <a:ext cx="3429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</a:p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«чудесница  зима»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3" name="Picture 3" descr="D:\!!!!!старшая группа\викторина зима\IMG_20180201_1009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7072" y="539552"/>
            <a:ext cx="2214246" cy="2952328"/>
          </a:xfrm>
          <a:prstGeom prst="roundRect">
            <a:avLst/>
          </a:prstGeom>
          <a:noFill/>
        </p:spPr>
      </p:pic>
      <p:pic>
        <p:nvPicPr>
          <p:cNvPr id="14" name="Picture 4" descr="D:\!!!!!старшая группа\викторина зима\IMG_20180201_101143.jpg"/>
          <p:cNvPicPr>
            <a:picLocks noChangeAspect="1" noChangeArrowheads="1"/>
          </p:cNvPicPr>
          <p:nvPr/>
        </p:nvPicPr>
        <p:blipFill>
          <a:blip r:embed="rId7" cstate="print">
            <a:lum bright="20000" contrast="10000"/>
          </a:blip>
          <a:srcRect/>
          <a:stretch>
            <a:fillRect/>
          </a:stretch>
        </p:blipFill>
        <p:spPr bwMode="auto">
          <a:xfrm rot="21029923">
            <a:off x="546769" y="611266"/>
            <a:ext cx="2698841" cy="3495178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Picture 6" descr="D:\!!!!!старшая группа\викторина зима\IMG_20180201_1019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80" y="5220072"/>
            <a:ext cx="3528392" cy="3600400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462" name="Picture 6" descr="http://cdn-nus-1.pinme.ru/photo/20/8040/208040df018b789b11879d5ebe127ba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0648" y="4644008"/>
            <a:ext cx="2304256" cy="1584176"/>
          </a:xfrm>
          <a:prstGeom prst="rect">
            <a:avLst/>
          </a:prstGeom>
          <a:noFill/>
        </p:spPr>
      </p:pic>
      <p:pic>
        <p:nvPicPr>
          <p:cNvPr id="15" name="Picture 2" descr="D:\!!!!!старшая группа\викторина зима\IMG_20180201_0939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21482">
            <a:off x="2653173" y="2901510"/>
            <a:ext cx="2968358" cy="3233846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460" name="Picture 4" descr="http://www.playcast.ru/uploads/2016/12/06/2078521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6992" y="6948264"/>
            <a:ext cx="3839147" cy="2555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D:\!!!!!старшая группа\викторина Михалков\IMG_5584-08-07-17-11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4944" y="5652120"/>
            <a:ext cx="3470945" cy="3084671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170" name="Picture 2" descr="D:\!!!!!старшая группа\викторина Михалков\фото  викторина\IMG_5562-08-07-17-11-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768" y="2627784"/>
            <a:ext cx="4141118" cy="3831238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429000" y="395536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«Путешествие по творчеству С.Михалкова»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admin\Desktop\Новая папка\1570276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71" y="6444209"/>
            <a:ext cx="3050197" cy="2585838"/>
          </a:xfrm>
          <a:prstGeom prst="rect">
            <a:avLst/>
          </a:prstGeom>
          <a:noFill/>
        </p:spPr>
      </p:pic>
      <p:pic>
        <p:nvPicPr>
          <p:cNvPr id="10" name="Picture 4" descr="D:\!!!!!старшая группа\викторина Михалков\IMG_5591-08-07-17-11-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56" y="249549"/>
            <a:ext cx="3024336" cy="3107087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59</Words>
  <Application>Microsoft Office PowerPoint</Application>
  <PresentationFormat>Экран (4:3)</PresentationFormat>
  <Paragraphs>25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</cp:revision>
  <dcterms:created xsi:type="dcterms:W3CDTF">2018-05-27T15:38:47Z</dcterms:created>
  <dcterms:modified xsi:type="dcterms:W3CDTF">2018-05-30T06:56:35Z</dcterms:modified>
</cp:coreProperties>
</file>