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58" r:id="rId4"/>
    <p:sldId id="259" r:id="rId5"/>
    <p:sldId id="261" r:id="rId6"/>
    <p:sldId id="262" r:id="rId7"/>
    <p:sldId id="265" r:id="rId8"/>
    <p:sldId id="266" r:id="rId9"/>
    <p:sldId id="269" r:id="rId10"/>
    <p:sldId id="270" r:id="rId11"/>
    <p:sldId id="271" r:id="rId12"/>
    <p:sldId id="272" r:id="rId13"/>
    <p:sldId id="273" r:id="rId14"/>
    <p:sldId id="274" r:id="rId15"/>
    <p:sldId id="275" r:id="rId16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2442" y="-27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C397-A058-4ACF-8123-07CC6E6960C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F6B3-A328-4446-8108-5CCF7A192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C397-A058-4ACF-8123-07CC6E6960C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F6B3-A328-4446-8108-5CCF7A192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C397-A058-4ACF-8123-07CC6E6960C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F6B3-A328-4446-8108-5CCF7A192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C397-A058-4ACF-8123-07CC6E6960C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F6B3-A328-4446-8108-5CCF7A192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C397-A058-4ACF-8123-07CC6E6960C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F6B3-A328-4446-8108-5CCF7A192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C397-A058-4ACF-8123-07CC6E6960C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F6B3-A328-4446-8108-5CCF7A192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C397-A058-4ACF-8123-07CC6E6960C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F6B3-A328-4446-8108-5CCF7A192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C397-A058-4ACF-8123-07CC6E6960C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F6B3-A328-4446-8108-5CCF7A192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C397-A058-4ACF-8123-07CC6E6960C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F6B3-A328-4446-8108-5CCF7A192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C397-A058-4ACF-8123-07CC6E6960C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F6B3-A328-4446-8108-5CCF7A192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CC397-A058-4ACF-8123-07CC6E6960C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EF6B3-A328-4446-8108-5CCF7A192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CC397-A058-4ACF-8123-07CC6E6960CA}" type="datetimeFigureOut">
              <a:rPr lang="ru-RU" smtClean="0"/>
              <a:pPr/>
              <a:t>04.11.2019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EF6B3-A328-4446-8108-5CCF7A1927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D:\!!!!!старшая группа\фото дети старшая группа\IMG_8088-09-11-17-09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5536"/>
            <a:ext cx="6129300" cy="8172400"/>
          </a:xfrm>
          <a:prstGeom prst="rect">
            <a:avLst/>
          </a:prstGeom>
          <a:noFill/>
        </p:spPr>
      </p:pic>
      <p:pic>
        <p:nvPicPr>
          <p:cNvPr id="20482" name="Picture 2" descr="C:\Users\admin\Desktop\Новая папка\8г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D:\!!!!!старшая группа\М АСЛЕННИЦА\IMG_9686-19-02-18-05-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88" y="609560"/>
            <a:ext cx="4121696" cy="4093073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339" name="Picture 3" descr="D:\!!!!!старшая группа\М АСЛЕННИЦА\IMG_9717-19-02-18-05-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8880" y="4499992"/>
            <a:ext cx="4045446" cy="380645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3429000" y="0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МАСЛЕННИЦА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341" name="Picture 5" descr="https://school16-kras.edumsko.ru/uploads/3000/2820/section/188863/2016-2017/20.02.2017/145759415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9296" y="1763688"/>
            <a:ext cx="2448704" cy="3528392"/>
          </a:xfrm>
          <a:prstGeom prst="rect">
            <a:avLst/>
          </a:prstGeom>
          <a:noFill/>
        </p:spPr>
      </p:pic>
      <p:pic>
        <p:nvPicPr>
          <p:cNvPr id="14343" name="Picture 7" descr="http://ruzacbs.ru/sites/default/files/inline_images/134023453_5152557_0_a7236_a26852cd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76056"/>
            <a:ext cx="2564592" cy="3032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5" name="Picture 5" descr="D:\!!!!!старшая группа\папкаМАСЛЕНИЦА\IMG_9098-23-12-17-07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2656" y="5292080"/>
            <a:ext cx="3816424" cy="3557493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15363" name="Picture 3" descr="D:\!!!!!старшая группа\папкаМАСЛЕНИЦА\IMG_9089-23-12-17-07-04.JPG">
            <a:hlinkClick r:id="" action="ppaction://hlinkshowjump?jump=lastslide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4784" y="2123728"/>
            <a:ext cx="5085184" cy="3813888"/>
          </a:xfrm>
          <a:prstGeom prst="roundRect">
            <a:avLst/>
          </a:prstGeom>
          <a:noFill/>
          <a:ln w="57150">
            <a:solidFill>
              <a:srgbClr val="00B0F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5364" name="Picture 4" descr="D:\!!!!!старшая группа\папкаМАСЛЕНИЦА\IMG_9096-23-12-17-07-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664" y="323528"/>
            <a:ext cx="3287051" cy="3168352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9" name="Picture 6" descr="C:\Users\admin\Desktop\Новая папка\1570276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3069" y="6011581"/>
            <a:ext cx="3694931" cy="3132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D:\!!!!!старшая группа\9 мая, день семьи\1 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6752" y="467544"/>
            <a:ext cx="4752528" cy="347079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387" name="Picture 3" descr="D:\!!!!!старшая группа\9 мая, день семьи\1 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704" y="4355976"/>
            <a:ext cx="5376597" cy="4032448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389" name="Picture 5" descr="https://img-fotki.yandex.ru/get/47043/66124276.368/0_ed014_fb9e06bc_or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15816"/>
            <a:ext cx="1997877" cy="23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 descr="D:\!!!!!старшая группа\9 мая, день семьи\1 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6952" y="5457934"/>
            <a:ext cx="3487551" cy="3404863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412" name="Picture 4" descr="D:\!!!!!старшая группа\9 мая, день семьи\1 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80" y="2123728"/>
            <a:ext cx="5472608" cy="4104456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410" name="Picture 2" descr="D:\!!!!!старшая группа\9 мая, день семьи\1 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92896" y="395536"/>
            <a:ext cx="3861048" cy="2895786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-459432" y="539552"/>
            <a:ext cx="3429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СЕМЬИ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Picture 6" descr="C:\Users\admin\Desktop\Новая папка\1570276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84168"/>
            <a:ext cx="3609309" cy="3059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5" name="Picture 3" descr="D:\!!!!!старшая группа\развлечение ПДД\Флаг,ПДД, 1 сентября 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44747">
            <a:off x="3094898" y="5876146"/>
            <a:ext cx="3384376" cy="2757851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3" descr="D:\!!!!!старшая группа\развлечение ПДД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4664" y="4716016"/>
            <a:ext cx="4104456" cy="2785167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8434" name="Picture 2" descr="D:\!!!!!старшая группа\развлечение ПДД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8880" y="2555776"/>
            <a:ext cx="4131840" cy="2656183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Picture 2" descr="D:\!!!!!старшая группа\развлечение ПДД\5(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69694">
            <a:off x="260648" y="467544"/>
            <a:ext cx="3672408" cy="2843154"/>
          </a:xfrm>
          <a:prstGeom prst="roundRect">
            <a:avLst/>
          </a:prstGeom>
          <a:noFill/>
          <a:ln>
            <a:solidFill>
              <a:srgbClr val="00B0F0"/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3429000" y="467544"/>
            <a:ext cx="3429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 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ПДД.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8440" name="Picture 8" descr="http://feodou34.crimea-school.ru/sites/default/files/images/1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656" y="6732240"/>
            <a:ext cx="2544266" cy="2411760"/>
          </a:xfrm>
          <a:prstGeom prst="rect">
            <a:avLst/>
          </a:prstGeom>
          <a:noFill/>
        </p:spPr>
      </p:pic>
      <p:pic>
        <p:nvPicPr>
          <p:cNvPr id="13" name="Picture 4" descr="C:\Users\admin\Desktop\Новая папка\sm_ful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30202" y="1259632"/>
            <a:ext cx="2127798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120650" y="0"/>
            <a:ext cx="7294066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admin\Pictures\2018-05-29 1\1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0768" y="395536"/>
            <a:ext cx="4968552" cy="3726414"/>
          </a:xfrm>
          <a:prstGeom prst="rect">
            <a:avLst/>
          </a:prstGeom>
          <a:noFill/>
        </p:spPr>
      </p:pic>
      <p:pic>
        <p:nvPicPr>
          <p:cNvPr id="1028" name="Picture 4" descr="C:\Users\admin\Pictures\2018-05-29 1\1 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2736" y="5256076"/>
            <a:ext cx="5183899" cy="3887924"/>
          </a:xfrm>
          <a:prstGeom prst="rect">
            <a:avLst/>
          </a:prstGeom>
          <a:noFill/>
        </p:spPr>
      </p:pic>
      <p:pic>
        <p:nvPicPr>
          <p:cNvPr id="1026" name="Picture 2" descr="C:\Users\admin\Desktop\Новая папка\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gradFill flip="none" rotWithShape="1">
            <a:gsLst>
              <a:gs pos="0">
                <a:srgbClr val="92D050">
                  <a:alpha val="27000"/>
                </a:srgbClr>
              </a:gs>
              <a:gs pos="0">
                <a:srgbClr val="92D050">
                  <a:alpha val="27000"/>
                </a:srgbClr>
              </a:gs>
              <a:gs pos="25000">
                <a:srgbClr val="FFCCFF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pic>
        <p:nvPicPr>
          <p:cNvPr id="5" name="Picture 2" descr="D:\!!!!!старшая группа\2017-10-04 печеньи для бабшки и др\печеньи для бабшки и др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80" y="827584"/>
            <a:ext cx="2739468" cy="4020855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D:\!!!!!старшая группа\2017-10-17 презентация любимый фрукт\презентация любимый фрукт 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27855">
            <a:off x="950188" y="5301946"/>
            <a:ext cx="3628572" cy="2721429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7032" y="1259632"/>
            <a:ext cx="2808312" cy="39335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gradFill flip="none" rotWithShape="1">
            <a:gsLst>
              <a:gs pos="0">
                <a:srgbClr val="92D050">
                  <a:alpha val="27000"/>
                </a:srgbClr>
              </a:gs>
              <a:gs pos="0">
                <a:srgbClr val="92D050">
                  <a:alpha val="27000"/>
                </a:srgbClr>
              </a:gs>
              <a:gs pos="25000">
                <a:srgbClr val="FFCCFF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pic>
        <p:nvPicPr>
          <p:cNvPr id="8" name="Picture 3" descr="D:\!!!!!старшая группа\2017-10-17 презентация любимый фрукт\презентация любимый фрукт 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2976" y="2771800"/>
            <a:ext cx="3239903" cy="285909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52" name="Picture 4" descr="C:\Users\admin\Pictures\Рисунок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672" y="5070642"/>
            <a:ext cx="3096344" cy="3329156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0" name="Picture 2" descr="D:\!!!!!старшая группа\2017-10-17 презентация любимый фрукт\презентация любимый фрукт 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664" y="539552"/>
            <a:ext cx="3456384" cy="2941695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047614" y="1331640"/>
            <a:ext cx="281038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Фруктовый салат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14062" y="6516216"/>
            <a:ext cx="3072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Печенья для мамы</a:t>
            </a:r>
            <a:endParaRPr lang="ru-RU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gradFill flip="none" rotWithShape="1">
            <a:gsLst>
              <a:gs pos="0">
                <a:srgbClr val="92D050">
                  <a:alpha val="27000"/>
                </a:srgbClr>
              </a:gs>
              <a:gs pos="0">
                <a:srgbClr val="92D050">
                  <a:alpha val="27000"/>
                </a:srgbClr>
              </a:gs>
              <a:gs pos="25000">
                <a:srgbClr val="FFCCFF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pic>
        <p:nvPicPr>
          <p:cNvPr id="3074" name="Picture 2" descr="D:\!!!!!старшая группа\2017-12-04 день именинника осень\день именинника осень 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38145">
            <a:off x="1003078" y="2906676"/>
            <a:ext cx="4229678" cy="2959890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5" name="Picture 3" descr="D:\!!!!!старшая группа\2017-12-04 день именинника осень\день именинника осень 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6912" y="395536"/>
            <a:ext cx="3533087" cy="2706572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077" name="Picture 5" descr="D:\!!!!!старшая группа\2017-12-04 день именинника осень\день именинника осень 0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6872" y="5652120"/>
            <a:ext cx="4224469" cy="3168352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97142" y="899592"/>
            <a:ext cx="247375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Осеннего 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именинника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2" name="Picture 6" descr="C:\Users\admin\Desktop\Новая папка\0006-004-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48975">
            <a:off x="-531440" y="5724128"/>
            <a:ext cx="3240360" cy="2845747"/>
          </a:xfrm>
          <a:prstGeom prst="rect">
            <a:avLst/>
          </a:prstGeom>
          <a:noFill/>
        </p:spPr>
      </p:pic>
      <p:pic>
        <p:nvPicPr>
          <p:cNvPr id="3079" name="Picture 7" descr="C:\Users\admin\Desktop\Новая папка\sefdetf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89452" y="3251840"/>
            <a:ext cx="2503165" cy="2391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gradFill flip="none" rotWithShape="1">
            <a:gsLst>
              <a:gs pos="0">
                <a:srgbClr val="92D050">
                  <a:alpha val="27000"/>
                </a:srgbClr>
              </a:gs>
              <a:gs pos="0">
                <a:srgbClr val="92D050">
                  <a:alpha val="27000"/>
                </a:srgbClr>
              </a:gs>
              <a:gs pos="25000">
                <a:srgbClr val="FFCCFF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5400000" algn="ctr" rotWithShape="0">
              <a:srgbClr val="00B0F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pic>
        <p:nvPicPr>
          <p:cNvPr id="5123" name="Picture 3" descr="D:\!!!!!старшая группа\2018-04-22 сказка пожар\сказка пожар 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96" y="2987824"/>
            <a:ext cx="4950068" cy="3046399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2" descr="D:\!!!!!старшая группа\2018-04-22 сказка пожар\сказка пожар 014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rot="743933">
            <a:off x="2924944" y="395536"/>
            <a:ext cx="3312368" cy="265903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-387424" y="467544"/>
            <a:ext cx="3429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Музыкальная сказка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«Пожар в лесу»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6" name="Picture 6" descr="C:\Users\admin\Desktop\Новая папка\c16aa5a14ba43ad51de01f49967feb6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2245" y="6012160"/>
            <a:ext cx="3195755" cy="3131840"/>
          </a:xfrm>
          <a:prstGeom prst="rect">
            <a:avLst/>
          </a:prstGeom>
          <a:noFill/>
        </p:spPr>
      </p:pic>
      <p:pic>
        <p:nvPicPr>
          <p:cNvPr id="5122" name="Picture 2" descr="D:\!!!!!старшая группа\2018-04-22 сказка пожар\сказка пожар 018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 rot="20401799">
            <a:off x="956760" y="6064017"/>
            <a:ext cx="3429000" cy="257175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!!!!!старшая группа\2018-04-30 викторина ОСЕЕВА\викторина ОСЕЕВА 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9200" y="5724128"/>
            <a:ext cx="4328845" cy="295679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148" name="Picture 4" descr="D:\!!!!!старшая группа\2018-04-30 викторина ОСЕЕВА\викторина ОСЕЕВА 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2936" y="395535"/>
            <a:ext cx="3621688" cy="2738035"/>
          </a:xfrm>
          <a:prstGeom prst="round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147" name="Picture 3" descr="D:\!!!!!старшая группа\2018-04-30 викторина ОСЕЕВА\викторина ОСЕЕВА 0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14197">
            <a:off x="404664" y="2483768"/>
            <a:ext cx="4064619" cy="3600400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395536"/>
            <a:ext cx="3429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«Лучик  доброты»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9" name="Picture 5" descr="C:\Users\admin\Desktop\Новая папка\0012-015-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044664" y="4355976"/>
            <a:ext cx="2813336" cy="1512168"/>
          </a:xfrm>
          <a:prstGeom prst="rect">
            <a:avLst/>
          </a:prstGeom>
          <a:noFill/>
        </p:spPr>
      </p:pic>
      <p:pic>
        <p:nvPicPr>
          <p:cNvPr id="6150" name="Picture 6" descr="C:\Users\admin\Desktop\Новая папка\pi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59632"/>
            <a:ext cx="2079439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D:\!!!!!старшая группа\викторина по пожарной безопасности\IMG_58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1755">
            <a:off x="3119201" y="5583427"/>
            <a:ext cx="3231606" cy="3002387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218" name="Picture 2" descr="D:\!!!!!старшая группа\викторина по пожарной безопасности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4744" y="2843808"/>
            <a:ext cx="3816424" cy="3456744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14035">
            <a:off x="588634" y="481934"/>
            <a:ext cx="3528392" cy="26734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6876256"/>
            <a:ext cx="3429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Викторина 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правилам   пожарной безопасности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22" name="Picture 6" descr="http://zoozel.ru/gallery/images/38638_kartinki-professii-pozharni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3128" y="395536"/>
            <a:ext cx="3304872" cy="33048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60325" y="-60325"/>
            <a:ext cx="6978650" cy="92646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D:\!!!!!старшая группа\день зимнего именинника\выборы, день космонавтики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72" y="323528"/>
            <a:ext cx="3429000" cy="3335304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10242" name="Picture 2" descr="D:\!!!!!старшая группа\день зимнего именинника\12 апреля,выборы 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0768" y="2987824"/>
            <a:ext cx="4869160" cy="2952789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244" name="Picture 4" descr="D:\!!!!!старшая группа\день зимнего именинника\выборы, день космонавтики 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664" y="5148064"/>
            <a:ext cx="3992099" cy="3636912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429000" y="323528"/>
            <a:ext cx="3429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День 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зимнего</a:t>
            </a:r>
          </a:p>
          <a:p>
            <a:pPr lvl="0" algn="ctr"/>
            <a:r>
              <a:rPr lang="ru-RU" sz="2800" b="1" cap="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именинника</a:t>
            </a:r>
            <a:endParaRPr lang="ru-RU" sz="28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45" name="Picture 5" descr="C:\Users\admin\Desktop\Новая папка\sefdet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2976" y="5048250"/>
            <a:ext cx="4286250" cy="4095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esktop\Новая папка\Рисунок1.pn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-298705" y="-120650"/>
            <a:ext cx="7277355" cy="96612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!!!!!старшая группа\занятиефлаг россии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60796">
            <a:off x="500023" y="455922"/>
            <a:ext cx="3908710" cy="2879184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9" name="Picture 4" descr="D:\!!!!!старшая группа\викторина зима\IMG_20180201_101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58284">
            <a:off x="652433" y="5150821"/>
            <a:ext cx="3108891" cy="3737157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</p:pic>
      <p:pic>
        <p:nvPicPr>
          <p:cNvPr id="7" name="Picture 2" descr="D:\!!!!!старшая группа\2018-04-15 выборы, день космонавтики\выборы, день космонавтики 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20466">
            <a:off x="2168592" y="3106467"/>
            <a:ext cx="4015427" cy="3168352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6" descr="C:\Users\admin\Desktop\Новая папка\1570276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3069" y="6300192"/>
            <a:ext cx="3694931" cy="3132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35</Words>
  <Application>Microsoft Office PowerPoint</Application>
  <PresentationFormat>Экран (4:3)</PresentationFormat>
  <Paragraphs>19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</cp:revision>
  <dcterms:created xsi:type="dcterms:W3CDTF">2018-05-27T15:38:26Z</dcterms:created>
  <dcterms:modified xsi:type="dcterms:W3CDTF">2019-11-04T11:57:02Z</dcterms:modified>
</cp:coreProperties>
</file>