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1" r:id="rId7"/>
    <p:sldId id="266" r:id="rId8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>
      <p:cViewPr varScale="1">
        <p:scale>
          <a:sx n="46" d="100"/>
          <a:sy n="46" d="100"/>
        </p:scale>
        <p:origin x="-231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97B6D-361F-4EE6-8393-AFF90D738E61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EB4E1-5149-4949-BD9A-B8A81872DA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wnloads\5для са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2411760"/>
            <a:ext cx="4896544" cy="6528725"/>
          </a:xfrm>
          <a:prstGeom prst="rect">
            <a:avLst/>
          </a:prstGeom>
          <a:noFill/>
        </p:spPr>
      </p:pic>
      <p:pic>
        <p:nvPicPr>
          <p:cNvPr id="1026" name="Picture 2" descr="C:\Users\admin\Desktop\Новая папка\8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!!!!!старшая группа\занятиефлаг росси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856" y="323528"/>
            <a:ext cx="3714740" cy="273630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29000" y="7596336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российского флага</a:t>
            </a: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 descr="https://all.culture.ru/uploads/4021cf350c5d48a9186e81faf7304ec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93826">
            <a:off x="137505" y="1435036"/>
            <a:ext cx="1828298" cy="1070675"/>
          </a:xfrm>
          <a:prstGeom prst="rect">
            <a:avLst/>
          </a:prstGeom>
          <a:noFill/>
        </p:spPr>
      </p:pic>
      <p:pic>
        <p:nvPicPr>
          <p:cNvPr id="10" name="Picture 4" descr="D:\!!!!!старшая группа\занятиефлаг россии\Флаг,ПДД, 1 сентября 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56" y="5868144"/>
            <a:ext cx="3582564" cy="2998059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3" descr="D:\!!!!!старшая группа\занятиефлаг россии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8760" y="2699792"/>
            <a:ext cx="4824536" cy="3618402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5" name="Picture 7" descr="D:\!!!!!старшая группа\9 мая, день семьи\1 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5364088"/>
            <a:ext cx="4680520" cy="3510390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531440" y="39553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«День семьи»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admin\Desktop\Новая папка\sm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200" y="7926760"/>
            <a:ext cx="1712800" cy="1217240"/>
          </a:xfrm>
          <a:prstGeom prst="rect">
            <a:avLst/>
          </a:prstGeom>
          <a:noFill/>
        </p:spPr>
      </p:pic>
      <p:pic>
        <p:nvPicPr>
          <p:cNvPr id="17412" name="Picture 4" descr="D:\!!!!!старшая группа\9 мая, день семьи\1 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672" y="2915816"/>
            <a:ext cx="4320480" cy="324036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2" descr="D:\!!!!!старшая группа\9 мая, день семьи\1 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0888" y="467544"/>
            <a:ext cx="3960440" cy="2970330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!!!!!старшая группа\развлечение 1 сентября\Флаг,ПДД, 1 сентября 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888"/>
            <a:ext cx="3650687" cy="2880320"/>
          </a:xfrm>
          <a:prstGeom prst="ellipse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старшая группа\развлечение 1 сентября\2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6832" y="5940152"/>
            <a:ext cx="4478296" cy="2848916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436" name="Picture 4" descr="D:\!!!!!старшая группа\развлечение 1 сентября\3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395536"/>
            <a:ext cx="3888432" cy="3010399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435" name="Picture 3" descr="D:\!!!!!старшая группа\развлечение 1 сентября\Флаг,ПДД, 1 сентября 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7600" y="2195736"/>
            <a:ext cx="3600400" cy="341843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D:\!!!!!старшая группа\развлечение ПДД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8960" y="323528"/>
            <a:ext cx="3351587" cy="2808312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59" name="Picture 3" descr="D:\!!!!!старшая группа\развлечение ПДД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1763688"/>
            <a:ext cx="3933056" cy="2882699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458" name="Picture 2" descr="D:\!!!!!старшая группа\развлечение ПДД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8920" y="3491880"/>
            <a:ext cx="3799455" cy="303234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395536"/>
            <a:ext cx="3429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 ПДД.</a:t>
            </a:r>
            <a:endParaRPr lang="ru-RU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2" descr="D:\!!!!!старшая группа\развлечение ПДД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80" y="5292080"/>
            <a:ext cx="5543825" cy="3563888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2" descr="D:\!!!!!старшая группа\развлечение ПДД\5(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6912" y="3491880"/>
            <a:ext cx="3906434" cy="3024336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8" descr="http://feodou34.crimea-school.ru/sites/default/files/images/1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656" y="4139952"/>
            <a:ext cx="1519285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976" y="6012160"/>
            <a:ext cx="3168352" cy="2817856"/>
          </a:xfrm>
          <a:prstGeom prst="ellipse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!!!!!старшая группа\фото дети\IMG_2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323528"/>
            <a:ext cx="3600400" cy="2664296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!!!!!старшая группа\фото дети\IMG_2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736" y="2771800"/>
            <a:ext cx="4464496" cy="3489705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admin\Desktop\Новая папка\0006-004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3056" y="755576"/>
            <a:ext cx="2381325" cy="2091326"/>
          </a:xfrm>
          <a:prstGeom prst="rect">
            <a:avLst/>
          </a:prstGeom>
          <a:noFill/>
        </p:spPr>
      </p:pic>
      <p:pic>
        <p:nvPicPr>
          <p:cNvPr id="2051" name="Picture 3" descr="C:\Users\admin\Desktop\Новая папка\1570276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56" y="6300192"/>
            <a:ext cx="2766180" cy="2345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2018-05-29 1\1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5665096"/>
            <a:ext cx="5544616" cy="4644352"/>
          </a:xfrm>
          <a:prstGeom prst="rect">
            <a:avLst/>
          </a:prstGeom>
          <a:noFill/>
        </p:spPr>
      </p:pic>
      <p:pic>
        <p:nvPicPr>
          <p:cNvPr id="5" name="Picture 6" descr="D:\!!!!!старшая группа\2017-08-01 развлечение В ГОСТЯХ У ЛЕТА\развлечение В ГОСТЯХ У ЛЕТА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784" y="755577"/>
            <a:ext cx="4769768" cy="36152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Новая папка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2018-05-27T15:39:31Z</dcterms:created>
  <dcterms:modified xsi:type="dcterms:W3CDTF">2019-11-04T11:57:47Z</dcterms:modified>
</cp:coreProperties>
</file>