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59" r:id="rId4"/>
    <p:sldId id="276" r:id="rId5"/>
    <p:sldId id="277" r:id="rId6"/>
    <p:sldId id="262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90" r:id="rId1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304" y="-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E3FFE-2C55-4E7F-82E3-2D2F061813B5}" type="datetimeFigureOut">
              <a:rPr lang="ru-RU" smtClean="0"/>
              <a:pPr/>
              <a:t>03.06.2018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DFDC5-6146-4995-A303-F8657AD8B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jpe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!!!!!1ФОТО СРЕДНЯЯ ГРУППА\2016-09-29 ПДД\ПДД 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2267744"/>
            <a:ext cx="4759555" cy="4536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admin\Desktop\Новая папка\8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26281" cy="9649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D:\!!!!!старшая группа\викторина по пожарной безопасности\IMG_5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1755">
            <a:off x="3119201" y="5583427"/>
            <a:ext cx="3231606" cy="300238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8" name="Picture 2" descr="D:\!!!!!старшая группа\викторина по пожарной безопасност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2843808"/>
            <a:ext cx="3816424" cy="3456744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14035">
            <a:off x="588634" y="481934"/>
            <a:ext cx="3528392" cy="26734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876256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правилам   пожарной безопасности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2" name="Picture 6" descr="http://zoozel.ru/gallery/images/38638_kartinki-professii-pozhar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3128" y="395536"/>
            <a:ext cx="3304872" cy="3304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D:\!!!!!старшая группа\2018-04-30 викторина ОСЕЕВА\викторина ОСЕЕВА 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936" y="395535"/>
            <a:ext cx="3621688" cy="2738035"/>
          </a:xfrm>
          <a:prstGeom prst="round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95536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«Лучик  доброты»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50" name="Picture 6" descr="C:\Users\admin\Desktop\Новая папка\pi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59632"/>
            <a:ext cx="2079439" cy="1800200"/>
          </a:xfrm>
          <a:prstGeom prst="rect">
            <a:avLst/>
          </a:prstGeom>
          <a:noFill/>
        </p:spPr>
      </p:pic>
      <p:pic>
        <p:nvPicPr>
          <p:cNvPr id="12" name="Picture 2" descr="D:\!!!!!старшая группа\2018-04-30 викторина ОСЕЕВА\викторина ОСЕЕВА 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5652120"/>
            <a:ext cx="3384376" cy="3178805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14197">
            <a:off x="404664" y="2483768"/>
            <a:ext cx="4064619" cy="36004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49" name="Picture 5" descr="C:\Users\admin\Desktop\Новая папка\0012-015-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044664" y="4355976"/>
            <a:ext cx="2813336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D:\!!!!!старшая группа\день зимнего именинника\выборы, день космонавтики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323528"/>
            <a:ext cx="3429000" cy="333530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10242" name="Picture 2" descr="D:\!!!!!старшая группа\день зимнего именинника\12 апреля,выборы 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768" y="2987824"/>
            <a:ext cx="4869160" cy="2952789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44" name="Picture 4" descr="D:\!!!!!старшая группа\день зимнего именинника\выборы, день космонавтики 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5148064"/>
            <a:ext cx="3992099" cy="3636912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429000" y="323528"/>
            <a:ext cx="3429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зимнего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именинника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2" descr="D:\!!!!!старшая группа\ДЕНЬ ИМЕНИННИКА ЗИМА\DSCN22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48" y="5076056"/>
            <a:ext cx="4248472" cy="3744416"/>
          </a:xfrm>
          <a:prstGeom prst="ellips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45" name="Picture 5" descr="C:\Users\admin\Desktop\Новая папка\sefdet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2976" y="5048250"/>
            <a:ext cx="4286250" cy="409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D:\!!!!!старшая группа\занятиефлаг россии\Флаг,ПДД, 1 сентября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5868144"/>
            <a:ext cx="3168352" cy="3035015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3" descr="D:\!!!!!старшая группа\занятиефлаг россии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760" y="2699792"/>
            <a:ext cx="4824536" cy="3618402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2" descr="D:\!!!!!старшая группа\занятиефлаг россии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323528"/>
            <a:ext cx="3714740" cy="273630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29000" y="7596336"/>
            <a:ext cx="3429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</a:t>
            </a:r>
          </a:p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российского флага</a:t>
            </a: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 descr="https://all.culture.ru/uploads/4021cf350c5d48a9186e81faf7304ec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93826">
            <a:off x="137505" y="1435036"/>
            <a:ext cx="1828298" cy="107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D:\!!!!!старшая группа\М АСЛЕННИЦА\IMG_9717-19-02-18-05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904" y="5004048"/>
            <a:ext cx="4045446" cy="380645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-243408" y="611560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МАСЛЕННИЦА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43" name="Picture 7" descr="http://ruzacbs.ru/sites/default/files/inline_images/134023453_5152557_0_a7236_a26852cd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6300192"/>
            <a:ext cx="2192414" cy="2592288"/>
          </a:xfrm>
          <a:prstGeom prst="rect">
            <a:avLst/>
          </a:prstGeom>
          <a:noFill/>
        </p:spPr>
      </p:pic>
      <p:pic>
        <p:nvPicPr>
          <p:cNvPr id="10" name="Picture 2" descr="D:\!!!!!старшая группа\М АСЛЕННИЦА\IMG_9697-19-02-18-05-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56" y="2908915"/>
            <a:ext cx="3024336" cy="3120947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4" descr="D:\!!!!!старшая группа\М АСЛЕННИЦА\IMG_9709-19-02-18-05-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8920" y="467544"/>
            <a:ext cx="3547145" cy="3040410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3" descr="D:\!!!!!старшая группа\М АСЛЕННИЦА\IMG_9686-19-02-18-05-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36912" y="395536"/>
            <a:ext cx="3600400" cy="347669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41" name="Picture 5" descr="https://school16-kras.edumsko.ru/uploads/3000/2820/section/188863/2016-2017/20.02.2017/145759415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59164" y="3059832"/>
            <a:ext cx="2198836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8" name="Picture 4" descr="D:\!!!!!старшая группа\9 мая, день семьи\1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251520"/>
            <a:ext cx="4584200" cy="3347864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390" name="Picture 6" descr="D:\!!!!!старшая группа\9 мая, день семьи\1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5305010"/>
            <a:ext cx="4752528" cy="3564396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387" name="Picture 3" descr="D:\!!!!!старшая группа\9 мая, день семьи\1 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872" y="3995936"/>
            <a:ext cx="2946128" cy="2592288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389" name="Picture 5" descr="D:\!!!!!старшая группа\9 мая, день семьи\1 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71800"/>
            <a:ext cx="3936437" cy="2952328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5" descr="https://img-fotki.yandex.ru/get/47043/66124276.368/0_ed014_fb9e06bc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43051">
            <a:off x="148634" y="1237525"/>
            <a:ext cx="1997877" cy="2376000"/>
          </a:xfrm>
          <a:prstGeom prst="rect">
            <a:avLst/>
          </a:prstGeom>
          <a:noFill/>
        </p:spPr>
      </p:pic>
      <p:pic>
        <p:nvPicPr>
          <p:cNvPr id="11" name="Picture 5" descr="https://img-fotki.yandex.ru/get/47043/66124276.368/0_ed014_fb9e06bc_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123" y="6768000"/>
            <a:ext cx="1997877" cy="23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4" name="Picture 6" descr="D:\!!!!!старшая группа\9 мая, день семьи\1 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864" y="251520"/>
            <a:ext cx="4104456" cy="3078342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415" name="Picture 7" descr="D:\!!!!!старшая группа\9 мая, день семьи\1 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5364088"/>
            <a:ext cx="4680520" cy="3510390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412" name="Picture 4" descr="D:\!!!!!старшая группа\9 мая, день семьи\1 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944" y="3707904"/>
            <a:ext cx="3933056" cy="2949792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531440" y="395536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Праздник</a:t>
            </a:r>
          </a:p>
          <a:p>
            <a:pPr lvl="0" algn="ctr"/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«День семьи»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admin\Desktop\Новая папка\sm_fu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5200" y="7926760"/>
            <a:ext cx="1712800" cy="1217240"/>
          </a:xfrm>
          <a:prstGeom prst="rect">
            <a:avLst/>
          </a:prstGeom>
          <a:noFill/>
        </p:spPr>
      </p:pic>
      <p:pic>
        <p:nvPicPr>
          <p:cNvPr id="12" name="Picture 2" descr="D:\!!!!!старшая группа\9 мая, день семьи\1 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2771800"/>
            <a:ext cx="3737653" cy="280324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2" descr="D:\!!!!!старшая группа\9 мая, день семьи\1 0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71800"/>
            <a:ext cx="4221088" cy="2767886"/>
          </a:xfrm>
          <a:prstGeom prst="ellips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2976" y="6012160"/>
            <a:ext cx="3168352" cy="2817856"/>
          </a:xfrm>
          <a:prstGeom prst="ellipse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!!!!!старшая группа\фото дети\IMG_2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323528"/>
            <a:ext cx="3600400" cy="2664296"/>
          </a:xfrm>
          <a:prstGeom prst="ellipse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4" name="Picture 4" descr="D:\!!!!!старшая группа\фото дети\IMG_2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2736" y="2771800"/>
            <a:ext cx="4464496" cy="3489705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admin\Desktop\Новая папка\0006-004-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3056" y="755576"/>
            <a:ext cx="2381325" cy="2091326"/>
          </a:xfrm>
          <a:prstGeom prst="rect">
            <a:avLst/>
          </a:prstGeom>
          <a:noFill/>
        </p:spPr>
      </p:pic>
      <p:pic>
        <p:nvPicPr>
          <p:cNvPr id="2051" name="Picture 3" descr="C:\Users\admin\Desktop\Новая папка\1570276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656" y="6300192"/>
            <a:ext cx="2766180" cy="234506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80" y="284221"/>
            <a:ext cx="3600400" cy="278283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3" descr="D:\!!!!!старшая группа\фото дети\IMG_29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0968" y="6012160"/>
            <a:ext cx="3240360" cy="2808312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Pictures\2018-05-29 1\1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8" y="467544"/>
            <a:ext cx="5544616" cy="4644352"/>
          </a:xfrm>
          <a:prstGeom prst="rect">
            <a:avLst/>
          </a:prstGeom>
          <a:noFill/>
        </p:spPr>
      </p:pic>
      <p:pic>
        <p:nvPicPr>
          <p:cNvPr id="6" name="Picture 3" descr="C:\Users\admin\Downloads\5для са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28" y="5292080"/>
            <a:ext cx="4950550" cy="66007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admin\Desktop\Новая папка\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222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5" name="Picture 2" descr="D:\!!!!!старшая группа\2017-10-04 печеньи для бабшки и др\печеньи для бабшки и др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09103">
            <a:off x="548680" y="539552"/>
            <a:ext cx="4032448" cy="3339928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!!!!!старшая группа\2017-10-04 печеньи для бабшки и др\печеньи для бабшки и др 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968" y="3059832"/>
            <a:ext cx="3425511" cy="3467517"/>
          </a:xfrm>
          <a:prstGeom prst="ellips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D:\!!!!!старшая группа\2017-10-04 печеньи для бабшки и др\печеньи для бабшки и др 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5220072"/>
            <a:ext cx="3388763" cy="356609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78328" y="323528"/>
            <a:ext cx="27796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«печенье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бабушки»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3074" name="Picture 2" descr="D:\!!!!!старшая группа\2017-10-17 презентация любимый фрукт\презентация любимый фрукт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39" y="4572000"/>
            <a:ext cx="4903997" cy="324036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!!!!!старшая группа\2017-10-17 презентация любимый фрукт\презентация любимый фрукт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88" y="611560"/>
            <a:ext cx="4320480" cy="324036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717032" y="3995936"/>
            <a:ext cx="281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Фруктовый салат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410" name="Picture 2" descr="http://img-fotki.yandex.ru/get/9104/47407354.d4e/0_15419e_3cb9643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8" y="7092280"/>
            <a:ext cx="3140968" cy="1708027"/>
          </a:xfrm>
          <a:prstGeom prst="rect">
            <a:avLst/>
          </a:prstGeom>
          <a:noFill/>
        </p:spPr>
      </p:pic>
      <p:pic>
        <p:nvPicPr>
          <p:cNvPr id="17412" name="Picture 4" descr="http://www.playcast.ru/uploads/2017/08/02/2313298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894" y="3707904"/>
            <a:ext cx="1816422" cy="1223246"/>
          </a:xfrm>
          <a:prstGeom prst="rect">
            <a:avLst/>
          </a:prstGeom>
          <a:noFill/>
        </p:spPr>
      </p:pic>
      <p:pic>
        <p:nvPicPr>
          <p:cNvPr id="17414" name="Picture 6" descr="http://abali.ru/wp-content/uploads/2011/06/grush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3136" y="611560"/>
            <a:ext cx="1739724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D:\!!!!!старшая группа\2017-12-04 день именинника осень\день именинника осень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323527"/>
            <a:ext cx="3888432" cy="2978789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!!!!!старшая группа\2017-12-04 день именинника осень\день именинника осень 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880" y="2771800"/>
            <a:ext cx="4248472" cy="3154806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675456" y="320384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Осеннего 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именинника</a:t>
            </a:r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C:\Users\admin\Desktop\Новая папка\0006-004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8643" y="1187624"/>
            <a:ext cx="2669357" cy="2344281"/>
          </a:xfrm>
          <a:prstGeom prst="rect">
            <a:avLst/>
          </a:prstGeom>
          <a:noFill/>
        </p:spPr>
      </p:pic>
      <p:pic>
        <p:nvPicPr>
          <p:cNvPr id="13" name="Picture 4" descr="D:\!!!!!старшая группа\2017-12-04 день именинника осень\день именинника осень 0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768" y="5796136"/>
            <a:ext cx="4176464" cy="3132348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!!!!!старшая группа\2017-12-04 день именинника осень\день именинника осень 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92366" y="4067944"/>
            <a:ext cx="2885509" cy="2160240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2" descr="D:\!!!!!старшая группа\2017-12-04 день именинника осень\день именинника осень 0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0888" y="2771800"/>
            <a:ext cx="4176464" cy="3171828"/>
          </a:xfrm>
          <a:prstGeom prst="ellips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3" descr="C:\Users\admin\Desktop\Новая папка\0006-004-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915335"/>
            <a:ext cx="1412776" cy="1228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6978650" cy="9264650"/>
          </a:xfrm>
          <a:prstGeom prst="rect">
            <a:avLst/>
          </a:prstGeom>
          <a:noFill/>
        </p:spPr>
      </p:pic>
      <p:pic>
        <p:nvPicPr>
          <p:cNvPr id="6" name="Picture 2" descr="D:\!!!!!старшая группа\2018-04-22 сказка пожар\сказка пожар 01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743933">
            <a:off x="2924944" y="395536"/>
            <a:ext cx="3312368" cy="265903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-387424" y="467544"/>
            <a:ext cx="3429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«Пожар в лесу»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2" descr="D:\!!!!!старшая группа\2018-04-22 сказка пожар\сказка пожар 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70563">
            <a:off x="1655099" y="5373109"/>
            <a:ext cx="2080732" cy="3393673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3" name="Picture 3" descr="D:\!!!!!старшая группа\2018-04-22 сказка пожар\сказка пожар 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696" y="2987824"/>
            <a:ext cx="4950068" cy="3046399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6" name="Picture 6" descr="C:\Users\admin\Desktop\Новая папка\c16aa5a14ba43ad51de01f49967feb6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2245" y="6012160"/>
            <a:ext cx="3195755" cy="3131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!!!!!старшая группа\2018-04-30 викторина ОСЕЕВА\викторина ОСЕЕВА 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832" y="3779912"/>
            <a:ext cx="4157472" cy="3989832"/>
          </a:xfrm>
          <a:prstGeom prst="rect">
            <a:avLst/>
          </a:prstGeom>
          <a:noFill/>
        </p:spPr>
      </p:pic>
      <p:pic>
        <p:nvPicPr>
          <p:cNvPr id="6147" name="Picture 3" descr="D: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611560"/>
            <a:ext cx="4590288" cy="406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D:\!!!!!старшая группа\2018-04-30 викторина ОСЕЕВА\викторина ОСЕЕВА 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936" y="395535"/>
            <a:ext cx="3621688" cy="2738035"/>
          </a:xfrm>
          <a:prstGeom prst="round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4197">
            <a:off x="404664" y="2483768"/>
            <a:ext cx="4064619" cy="36004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95536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«Лучик  доброты»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9" name="Picture 5" descr="C:\Users\admin\Desktop\Новая папка\0012-015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044664" y="4355976"/>
            <a:ext cx="2813336" cy="1512168"/>
          </a:xfrm>
          <a:prstGeom prst="rect">
            <a:avLst/>
          </a:prstGeom>
          <a:noFill/>
        </p:spPr>
      </p:pic>
      <p:pic>
        <p:nvPicPr>
          <p:cNvPr id="6150" name="Picture 6" descr="C:\Users\admin\Desktop\Новая папка\pi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59632"/>
            <a:ext cx="2079439" cy="1800200"/>
          </a:xfrm>
          <a:prstGeom prst="rect">
            <a:avLst/>
          </a:prstGeom>
          <a:noFill/>
        </p:spPr>
      </p:pic>
      <p:pic>
        <p:nvPicPr>
          <p:cNvPr id="11" name="Picture 2" descr="D:\!!!!!старшая группа\2018-04-30 викторина ОСЕЕВА\викторина ОСЕЕВА 066.JPG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988841" y="6143115"/>
            <a:ext cx="3528392" cy="282337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19466" name="Picture 10" descr="https://avatanplus.com/files/resources/mid/56841d9c44032151f413aa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468578">
            <a:off x="2901786" y="3220642"/>
            <a:ext cx="3867412" cy="38674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9" name="Picture 5" descr="D:\!!!!!старшая группа\викторина зима\IMG_20180201_101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7273">
            <a:off x="389681" y="5685012"/>
            <a:ext cx="4032448" cy="3024336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50" name="Picture 6" descr="D:\!!!!!старшая группа\викторина зима\IMG_20180201_102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7072" y="539552"/>
            <a:ext cx="2204864" cy="2939819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315416" y="4211960"/>
            <a:ext cx="3429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«чудесница  зима»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9460" name="Picture 4" descr="http://www.playcast.ru/uploads/2016/12/06/20785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6992" y="6948264"/>
            <a:ext cx="3839147" cy="2555776"/>
          </a:xfrm>
          <a:prstGeom prst="rect">
            <a:avLst/>
          </a:prstGeom>
          <a:noFill/>
        </p:spPr>
      </p:pic>
      <p:pic>
        <p:nvPicPr>
          <p:cNvPr id="19462" name="Picture 6" descr="http://cdn-nus-1.pinme.ru/photo/20/8040/208040df018b789b11879d5ebe127ba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648" y="4860032"/>
            <a:ext cx="2304256" cy="1584176"/>
          </a:xfrm>
          <a:prstGeom prst="rect">
            <a:avLst/>
          </a:prstGeom>
          <a:noFill/>
        </p:spPr>
      </p:pic>
      <p:pic>
        <p:nvPicPr>
          <p:cNvPr id="13" name="Picture 4" descr="D:\!!!!!старшая группа\викторина зима\IMG_20180201_1013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33273">
            <a:off x="640844" y="468514"/>
            <a:ext cx="2587372" cy="3449829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3" descr="D:\!!!!!старшая группа\викторина зима\IMG_20180201_1009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7072" y="467544"/>
            <a:ext cx="2249488" cy="2999317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146" name="Picture 2" descr="D:\!!!!!старшая группа\викторина зима\IMG_20180201_0942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7602">
            <a:off x="2605419" y="2961281"/>
            <a:ext cx="2664296" cy="3447325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29000" y="395536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«Путешествие по творчеству С.Михалкова»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admin\Desktop\Новая папка\157027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71" y="6444209"/>
            <a:ext cx="3050197" cy="2585838"/>
          </a:xfrm>
          <a:prstGeom prst="rect">
            <a:avLst/>
          </a:prstGeom>
          <a:noFill/>
        </p:spPr>
      </p:pic>
      <p:pic>
        <p:nvPicPr>
          <p:cNvPr id="10" name="Picture 4" descr="D:\!!!!!старшая группа\викторина Михалков\IMG_5591-08-07-17-11-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56" y="249549"/>
            <a:ext cx="3024336" cy="3107087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5" descr="D:\!!!!!старшая группа\викторина Михалков\IMG_5588-08-07-17-11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657" y="202690"/>
            <a:ext cx="3240360" cy="3217181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2" descr="D:\!!!!!старшая группа\викторина Михалков\фото  викторина\викторина михалков 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556792" y="3059832"/>
            <a:ext cx="4342637" cy="3528392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3" descr="D:\!!!!!старшая группа\викторина Михалков\IMG_5584-08-07-17-11-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4944" y="5652120"/>
            <a:ext cx="3470945" cy="3084671"/>
          </a:xfrm>
          <a:prstGeom prst="ellipse">
            <a:avLst/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58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2018-05-27T15:39:07Z</dcterms:created>
  <dcterms:modified xsi:type="dcterms:W3CDTF">2018-06-03T17:29:54Z</dcterms:modified>
</cp:coreProperties>
</file>