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56" r:id="rId3"/>
    <p:sldId id="276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13886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0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5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7490"/>
            <a:ext cx="9144000" cy="7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Меркурий</a:t>
            </a:r>
          </a:p>
        </p:txBody>
      </p:sp>
    </p:spTree>
    <p:extLst>
      <p:ext uri="{BB962C8B-B14F-4D97-AF65-F5344CB8AC3E}">
        <p14:creationId xmlns:p14="http://schemas.microsoft.com/office/powerpoint/2010/main" val="852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22"/>
            <a:ext cx="9144000" cy="705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Венера</a:t>
            </a:r>
          </a:p>
        </p:txBody>
      </p:sp>
    </p:spTree>
    <p:extLst>
      <p:ext uri="{BB962C8B-B14F-4D97-AF65-F5344CB8AC3E}">
        <p14:creationId xmlns:p14="http://schemas.microsoft.com/office/powerpoint/2010/main" val="36039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36" y="-387424"/>
            <a:ext cx="9592740" cy="72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земля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443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" r="1"/>
          <a:stretch/>
        </p:blipFill>
        <p:spPr bwMode="auto">
          <a:xfrm>
            <a:off x="-180528" y="-223993"/>
            <a:ext cx="9433048" cy="708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21610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5756" r="-245" b="5459"/>
          <a:stretch/>
        </p:blipFill>
        <p:spPr bwMode="auto">
          <a:xfrm>
            <a:off x="-180529" y="-387424"/>
            <a:ext cx="9611211" cy="79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Юпитер</a:t>
            </a:r>
          </a:p>
        </p:txBody>
      </p:sp>
    </p:spTree>
    <p:extLst>
      <p:ext uri="{BB962C8B-B14F-4D97-AF65-F5344CB8AC3E}">
        <p14:creationId xmlns:p14="http://schemas.microsoft.com/office/powerpoint/2010/main" val="19948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625"/>
            <a:ext cx="9252520" cy="698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Сатурн</a:t>
            </a:r>
          </a:p>
        </p:txBody>
      </p:sp>
    </p:spTree>
    <p:extLst>
      <p:ext uri="{BB962C8B-B14F-4D97-AF65-F5344CB8AC3E}">
        <p14:creationId xmlns:p14="http://schemas.microsoft.com/office/powerpoint/2010/main" val="17383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Уран</a:t>
            </a:r>
          </a:p>
        </p:txBody>
      </p:sp>
    </p:spTree>
    <p:extLst>
      <p:ext uri="{BB962C8B-B14F-4D97-AF65-F5344CB8AC3E}">
        <p14:creationId xmlns:p14="http://schemas.microsoft.com/office/powerpoint/2010/main" val="19533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756"/>
            <a:ext cx="9252520" cy="717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Нептун</a:t>
            </a:r>
          </a:p>
        </p:txBody>
      </p:sp>
    </p:spTree>
    <p:extLst>
      <p:ext uri="{BB962C8B-B14F-4D97-AF65-F5344CB8AC3E}">
        <p14:creationId xmlns:p14="http://schemas.microsoft.com/office/powerpoint/2010/main" val="5516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10516" r="19013" b="3174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1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4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80728"/>
          </a:xfrm>
        </p:spPr>
        <p:txBody>
          <a:bodyPr>
            <a:normAutofit/>
          </a:bodyPr>
          <a:lstStyle/>
          <a:p>
            <a:r>
              <a:rPr lang="ru-RU" dirty="0"/>
              <a:t>Юрий Алексеевич Гагарин</a:t>
            </a:r>
          </a:p>
        </p:txBody>
      </p:sp>
    </p:spTree>
    <p:extLst>
      <p:ext uri="{BB962C8B-B14F-4D97-AF65-F5344CB8AC3E}">
        <p14:creationId xmlns:p14="http://schemas.microsoft.com/office/powerpoint/2010/main" val="34596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1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88" y="0"/>
            <a:ext cx="9243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3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4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9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 b="13295"/>
          <a:stretch/>
        </p:blipFill>
        <p:spPr bwMode="auto">
          <a:xfrm>
            <a:off x="-35065" y="1902"/>
            <a:ext cx="9179065" cy="685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91</TotalTime>
  <Words>12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Юрий Алексеевич Гагарин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СОЛНЦЕ</vt:lpstr>
      <vt:lpstr>Меркурий</vt:lpstr>
      <vt:lpstr>Венера</vt:lpstr>
      <vt:lpstr>земля</vt:lpstr>
      <vt:lpstr>Марс</vt:lpstr>
      <vt:lpstr>Юпитер</vt:lpstr>
      <vt:lpstr>Сатурн</vt:lpstr>
      <vt:lpstr>Уран</vt:lpstr>
      <vt:lpstr>Нептун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2015-03-18T15:35:11Z</dcterms:created>
  <dcterms:modified xsi:type="dcterms:W3CDTF">2015-03-18T17:17:35Z</dcterms:modified>
</cp:coreProperties>
</file>