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9E5B9-E22B-499B-9C47-ABE29AEEB73B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D1348-ED62-4C44-AAA5-025C88CB12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851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D1348-ED62-4C44-AAA5-025C88CB127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696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D2E78-1564-41AB-82CB-1BD6B15437FA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CD6B-A815-4003-81DB-D977B0D859D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D2E78-1564-41AB-82CB-1BD6B15437FA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CD6B-A815-4003-81DB-D977B0D859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D2E78-1564-41AB-82CB-1BD6B15437FA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CD6B-A815-4003-81DB-D977B0D859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D2E78-1564-41AB-82CB-1BD6B15437FA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CD6B-A815-4003-81DB-D977B0D859D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D2E78-1564-41AB-82CB-1BD6B15437FA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CD6B-A815-4003-81DB-D977B0D859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D2E78-1564-41AB-82CB-1BD6B15437FA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CD6B-A815-4003-81DB-D977B0D859D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D2E78-1564-41AB-82CB-1BD6B15437FA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CD6B-A815-4003-81DB-D977B0D859D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D2E78-1564-41AB-82CB-1BD6B15437FA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CD6B-A815-4003-81DB-D977B0D859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D2E78-1564-41AB-82CB-1BD6B15437FA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CD6B-A815-4003-81DB-D977B0D859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D2E78-1564-41AB-82CB-1BD6B15437FA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CD6B-A815-4003-81DB-D977B0D859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D2E78-1564-41AB-82CB-1BD6B15437FA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CD6B-A815-4003-81DB-D977B0D859D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C7D2E78-1564-41AB-82CB-1BD6B15437FA}" type="datetimeFigureOut">
              <a:rPr lang="ru-RU" smtClean="0"/>
              <a:t>15.08.2018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42CD6B-A815-4003-81DB-D977B0D859D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8064896" cy="583264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Летний проект в первых младших группах «Краски лета».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341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128792" cy="1872208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dirty="0" smtClean="0"/>
              <a:t>«Экспериментирование и игры с водой.»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934" y="2708920"/>
            <a:ext cx="5547346" cy="4118845"/>
          </a:xfrm>
        </p:spPr>
      </p:pic>
    </p:spTree>
    <p:extLst>
      <p:ext uri="{BB962C8B-B14F-4D97-AF65-F5344CB8AC3E}">
        <p14:creationId xmlns:p14="http://schemas.microsoft.com/office/powerpoint/2010/main" val="1519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0952"/>
            <a:ext cx="4392488" cy="32943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1964"/>
            <a:ext cx="4416490" cy="3312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29" y="2823631"/>
            <a:ext cx="4301796" cy="403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4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091" y="476672"/>
            <a:ext cx="4296477" cy="32223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4296477" cy="3222358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098" y="2996952"/>
            <a:ext cx="4368315" cy="3789040"/>
          </a:xfrm>
        </p:spPr>
      </p:pic>
    </p:spTree>
    <p:extLst>
      <p:ext uri="{BB962C8B-B14F-4D97-AF65-F5344CB8AC3E}">
        <p14:creationId xmlns:p14="http://schemas.microsoft.com/office/powerpoint/2010/main" val="400410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90279"/>
            <a:ext cx="4163954" cy="31229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90279"/>
            <a:ext cx="4139952" cy="31049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4207">
            <a:off x="157312" y="4048271"/>
            <a:ext cx="1543911" cy="13545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005063"/>
            <a:ext cx="1591651" cy="20427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23" y="5301208"/>
            <a:ext cx="1803521" cy="12855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6593">
            <a:off x="2864092" y="4807193"/>
            <a:ext cx="1872208" cy="20934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788" y="3630624"/>
            <a:ext cx="2857500" cy="13335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718237"/>
            <a:ext cx="1369933" cy="201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5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82353"/>
            <a:ext cx="4265292" cy="3198969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82353"/>
            <a:ext cx="4248472" cy="31863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19" y="2852936"/>
            <a:ext cx="5151353" cy="39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0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4224469" cy="31683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10917"/>
            <a:ext cx="4223860" cy="31683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77166"/>
            <a:ext cx="6048672" cy="417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5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51" y="260648"/>
            <a:ext cx="4128458" cy="3096344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60648"/>
            <a:ext cx="4128657" cy="3096941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0579" y="2078053"/>
            <a:ext cx="3058746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6696744" cy="1656184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dirty="0" smtClean="0"/>
              <a:t>«Клоун Тимошка в гостях у ребят».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060848"/>
            <a:ext cx="4824536" cy="4631555"/>
          </a:xfrm>
        </p:spPr>
      </p:pic>
    </p:spTree>
    <p:extLst>
      <p:ext uri="{BB962C8B-B14F-4D97-AF65-F5344CB8AC3E}">
        <p14:creationId xmlns:p14="http://schemas.microsoft.com/office/powerpoint/2010/main" val="279249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355977" cy="33569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4788024" cy="3356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6992"/>
            <a:ext cx="4379979" cy="35243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79" y="3313609"/>
            <a:ext cx="4764022" cy="35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5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4032449" cy="313234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4664"/>
            <a:ext cx="4176464" cy="31323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510828"/>
            <a:ext cx="2242343" cy="334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1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7488832" cy="230425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«В гостях у солнышка».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915172"/>
            <a:ext cx="3456384" cy="3569091"/>
          </a:xfrm>
        </p:spPr>
      </p:pic>
    </p:spTree>
    <p:extLst>
      <p:ext uri="{BB962C8B-B14F-4D97-AF65-F5344CB8AC3E}">
        <p14:creationId xmlns:p14="http://schemas.microsoft.com/office/powerpoint/2010/main" val="23238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4328"/>
            <a:ext cx="4320480" cy="324036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363931"/>
            <a:ext cx="4357502" cy="32681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9" y="3627824"/>
            <a:ext cx="8849352" cy="322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0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308"/>
            <a:ext cx="3936871" cy="295265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6599"/>
            <a:ext cx="3912435" cy="29343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65833"/>
            <a:ext cx="4379979" cy="32849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984984"/>
            <a:ext cx="2955032" cy="369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50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6512511" cy="11430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92796"/>
            <a:ext cx="6840760" cy="5130570"/>
          </a:xfrm>
        </p:spPr>
      </p:pic>
    </p:spTree>
    <p:extLst>
      <p:ext uri="{BB962C8B-B14F-4D97-AF65-F5344CB8AC3E}">
        <p14:creationId xmlns:p14="http://schemas.microsoft.com/office/powerpoint/2010/main" val="762904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4272475" cy="32043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548680"/>
            <a:ext cx="4258826" cy="31941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14111"/>
            <a:ext cx="8513318" cy="348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7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04664"/>
            <a:ext cx="6512511" cy="114300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4320480" cy="324036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571" y="476672"/>
            <a:ext cx="4319856" cy="3240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595897"/>
            <a:ext cx="4281994" cy="326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7" y="353458"/>
            <a:ext cx="4388755" cy="32915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3458"/>
            <a:ext cx="4392488" cy="32948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240" y="2790768"/>
            <a:ext cx="5721536" cy="406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6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332656"/>
            <a:ext cx="4355346" cy="326698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22221"/>
            <a:ext cx="4355976" cy="32669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586855"/>
            <a:ext cx="4359684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6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5666"/>
            <a:ext cx="4283121" cy="321234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74" y="332656"/>
            <a:ext cx="4320480" cy="3240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17032"/>
            <a:ext cx="2712438" cy="28975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92701"/>
            <a:ext cx="2713037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17" y="3687657"/>
            <a:ext cx="2713037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0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4176464" cy="313234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81" y="404664"/>
            <a:ext cx="4224470" cy="31683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429000"/>
            <a:ext cx="3528392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6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6632"/>
            <a:ext cx="5688632" cy="426709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218486"/>
            <a:ext cx="3882148" cy="3639514"/>
          </a:xfrm>
        </p:spPr>
      </p:pic>
    </p:spTree>
    <p:extLst>
      <p:ext uri="{BB962C8B-B14F-4D97-AF65-F5344CB8AC3E}">
        <p14:creationId xmlns:p14="http://schemas.microsoft.com/office/powerpoint/2010/main" val="194216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124</TotalTime>
  <Words>20</Words>
  <Application>Microsoft Office PowerPoint</Application>
  <PresentationFormat>Экран (4:3)</PresentationFormat>
  <Paragraphs>6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Воздушный поток</vt:lpstr>
      <vt:lpstr> Летний проект в первых младших группах «Краски лета».</vt:lpstr>
      <vt:lpstr> «В гостях у солнышка».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«Экспериментирование и игры с водой.»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«Клоун Тимошка в гостях у ребят».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Летний проект в первых младших группах «Краски лета».</dc:title>
  <dc:creator>Елена</dc:creator>
  <cp:lastModifiedBy>Елена</cp:lastModifiedBy>
  <cp:revision>13</cp:revision>
  <dcterms:created xsi:type="dcterms:W3CDTF">2018-08-15T07:40:02Z</dcterms:created>
  <dcterms:modified xsi:type="dcterms:W3CDTF">2018-08-15T10:52:23Z</dcterms:modified>
</cp:coreProperties>
</file>