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3300"/>
    <a:srgbClr val="FF66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74" autoAdjust="0"/>
  </p:normalViewPr>
  <p:slideViewPr>
    <p:cSldViewPr>
      <p:cViewPr>
        <p:scale>
          <a:sx n="70" d="100"/>
          <a:sy n="70" d="100"/>
        </p:scale>
        <p:origin x="-143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EDFC-326E-431C-8D54-8A19BC8796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A382-4F24-4F35-834C-16542672DF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IMG_20170330_10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5228">
            <a:off x="572558" y="4660025"/>
            <a:ext cx="1584176" cy="1800200"/>
          </a:xfrm>
          <a:prstGeom prst="roundRect">
            <a:avLst>
              <a:gd name="adj" fmla="val 16667"/>
            </a:avLst>
          </a:prstGeom>
          <a:ln w="38100">
            <a:solidFill>
              <a:srgbClr val="FF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Admin\Рабочий стол\Новая папка\IMG_20170330_105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5610">
            <a:off x="5097876" y="4669111"/>
            <a:ext cx="1326102" cy="1768137"/>
          </a:xfrm>
          <a:prstGeom prst="roundRect">
            <a:avLst>
              <a:gd name="adj" fmla="val 16667"/>
            </a:avLst>
          </a:prstGeom>
          <a:ln w="38100">
            <a:solidFill>
              <a:srgbClr val="FF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Admin\Рабочий стол\Новая папка\IMG_20170330_113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2802">
            <a:off x="7088797" y="4726733"/>
            <a:ext cx="1350150" cy="1800200"/>
          </a:xfrm>
          <a:prstGeom prst="roundRect">
            <a:avLst>
              <a:gd name="adj" fmla="val 16667"/>
            </a:avLst>
          </a:prstGeom>
          <a:ln w="38100">
            <a:solidFill>
              <a:srgbClr val="FF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ФОТО\01.01.2002\DSC096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941168"/>
            <a:ext cx="2160239" cy="1368152"/>
          </a:xfrm>
          <a:prstGeom prst="roundRect">
            <a:avLst>
              <a:gd name="adj" fmla="val 16667"/>
            </a:avLst>
          </a:prstGeom>
          <a:ln w="38100">
            <a:solidFill>
              <a:srgbClr val="FF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404664"/>
            <a:ext cx="9324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Профилактика пожарной безопасности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C6600"/>
                </a:solidFill>
                <a:latin typeface="Georgia" pitchFamily="18" charset="0"/>
              </a:rPr>
              <a:t>Система работы в ДОУ</a:t>
            </a:r>
            <a:endParaRPr lang="ru-RU" sz="2400" b="1" i="1" dirty="0">
              <a:solidFill>
                <a:srgbClr val="CC6600"/>
              </a:solidFill>
              <a:latin typeface="Georgia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67544" y="1628800"/>
          <a:ext cx="8208912" cy="30396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92288"/>
                <a:gridCol w="2880320"/>
                <a:gridCol w="2736304"/>
              </a:tblGrid>
              <a:tr h="30396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с педагогами: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Инструкция по охране труда</a:t>
                      </a:r>
                      <a:r>
                        <a:rPr lang="ru-RU" sz="1200" baseline="0" dirty="0" smtClean="0"/>
                        <a:t> и здоровья детей;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/>
                        <a:t>Составление перспективных планов работы на каждую возрастную группу по ОБЖ;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Создание среды в группе  «Правила пожарной безопасности»;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Проведение</a:t>
                      </a:r>
                      <a:r>
                        <a:rPr lang="ru-RU" sz="1200" baseline="0" dirty="0" smtClean="0"/>
                        <a:t> тренингов;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/>
                        <a:t>Проведение консультаций.</a:t>
                      </a:r>
                      <a:endParaRPr lang="ru-RU" sz="1200" b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Работа с детьми: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Занимательное дело (развитие речи, художественная деятельность, ознакомление с окружающим);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Рассматривание иллюстраций;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Беседы;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Целевые прогулки;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Экскурсии;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Встречи с интересными людьми;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Праздники, досуги, развлечения;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Конкурсы;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Акции;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Просмотр фильмов, прослушивание аудиозаписей;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Проектная деятельность.</a:t>
                      </a:r>
                      <a:endParaRPr lang="ru-RU" sz="1200" b="0" dirty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с родителями: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На собраниях воспитатели рассказывают родителям о проводимых в учреждении дидактических играх</a:t>
                      </a:r>
                      <a:r>
                        <a:rPr lang="ru-RU" sz="1200" baseline="0" dirty="0" smtClean="0"/>
                        <a:t> по воспитанию и обучению правилам пожарной безопасности;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/>
                        <a:t>Ознакомление проводится через материал, представленный на стендах «уголков безопасности», через проведение бесед;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/>
                        <a:t>Показ выставок детских рисунков, поделок, макетов по тематике пожарной безопасности;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/>
                        <a:t>Выпуск памяток для родителей.</a:t>
                      </a:r>
                      <a:endParaRPr lang="ru-RU" sz="1200" b="0" baseline="0" dirty="0" smtClean="0">
                        <a:solidFill>
                          <a:srgbClr val="CC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153</Words>
  <Application>Microsoft Office PowerPoint</Application>
  <PresentationFormat>Экран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Система работы в ДОУ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2001-12-31T17:08:12Z</dcterms:created>
  <dcterms:modified xsi:type="dcterms:W3CDTF">2001-12-31T18:09:13Z</dcterms:modified>
</cp:coreProperties>
</file>