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50EA2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96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iklud2011.ucoz.ru/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6752" y="2627784"/>
            <a:ext cx="4392488" cy="5522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876230" y="179512"/>
            <a:ext cx="5036892" cy="313932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ПРАВИЛА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ДОРОЖНОГО 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ДВИЖЕНИЯ</a:t>
            </a:r>
            <a:endParaRPr lang="ru-RU" sz="2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80728" y="8100392"/>
            <a:ext cx="48669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Памятка родителям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ervootkrivatel.ucoz.ru/RISYNKI/gallery_914_39176.jpg"/>
          <p:cNvPicPr>
            <a:picLocks noChangeAspect="1" noChangeArrowheads="1"/>
          </p:cNvPicPr>
          <p:nvPr/>
        </p:nvPicPr>
        <p:blipFill>
          <a:blip r:embed="rId2" cstate="print"/>
          <a:srcRect b="6262"/>
          <a:stretch>
            <a:fillRect/>
          </a:stretch>
        </p:blipFill>
        <p:spPr bwMode="auto">
          <a:xfrm>
            <a:off x="123899" y="5220072"/>
            <a:ext cx="2513013" cy="37648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260648" y="1061020"/>
            <a:ext cx="6336704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1.   Выберите 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наиболее безопасный путь от дома до дошкольного образовательного 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учреждения</a:t>
            </a:r>
          </a:p>
          <a:p>
            <a:pPr marL="342900" indent="-342900" algn="ctr"/>
            <a:endParaRPr lang="ru-RU" b="1" dirty="0" smtClean="0">
              <a:solidFill>
                <a:srgbClr val="002060"/>
              </a:solidFill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2. Переводя ребенка через дорогу, крепко держите его за руку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.</a:t>
            </a:r>
            <a:endParaRPr lang="ru-RU" b="1" dirty="0" smtClean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Arial Black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3. Хорошо изучите правила дорожного движения, избегайте наиболее опасные места при переходе улицы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.</a:t>
            </a:r>
          </a:p>
          <a:p>
            <a:pPr algn="ctr"/>
            <a:endParaRPr lang="ru-RU" b="1" dirty="0" smtClean="0">
              <a:solidFill>
                <a:srgbClr val="002060"/>
              </a:solidFill>
              <a:latin typeface="Arial Black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4. Ежедневно напоминайте детям перед выходом из дома правила дорожного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движения.</a:t>
            </a:r>
          </a:p>
          <a:p>
            <a:pPr algn="ctr"/>
            <a:endParaRPr lang="ru-RU" b="1" dirty="0" smtClean="0">
              <a:solidFill>
                <a:srgbClr val="002060"/>
              </a:solidFill>
              <a:latin typeface="Arial Black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Arial Black" pitchFamily="34" charset="0"/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                     5. Контролируйте, где Ваш                         ребенок, если </a:t>
            </a:r>
          </a:p>
          <a:p>
            <a:pPr algn="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Вы остановились </a:t>
            </a:r>
          </a:p>
          <a:p>
            <a:pPr algn="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с приятелем (подругой) </a:t>
            </a:r>
          </a:p>
          <a:p>
            <a:pPr algn="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на тротуаре, </a:t>
            </a:r>
          </a:p>
          <a:p>
            <a:pPr algn="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не увлекайтесь с ним (ней)</a:t>
            </a:r>
          </a:p>
          <a:p>
            <a:pPr algn="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 разговорами, забыв, </a:t>
            </a:r>
          </a:p>
          <a:p>
            <a:pPr algn="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что в это время </a:t>
            </a:r>
          </a:p>
          <a:p>
            <a:pPr algn="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делает Ваш ребенок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cs typeface="Estrangelo Edessa" pitchFamily="66" charset="0"/>
              </a:rPr>
              <a:t>.</a:t>
            </a:r>
          </a:p>
        </p:txBody>
      </p:sp>
      <p:pic>
        <p:nvPicPr>
          <p:cNvPr id="15362" name="Picture 2" descr="http://realgame.do.am/forumy/123/a94c7d5bbdc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626448" cy="11156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6" name="Picture 6" descr="http://www.auto-camera.ru/images/new/pdd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61248" y="-1"/>
            <a:ext cx="1196752" cy="11522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4664" y="395536"/>
            <a:ext cx="5904656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6. Движение родителей, везущих детей в колясках, на санках, разрешается только по тротуарам. Там, где нет тротуаров, возить можно по обочине дороги левой стороны, навстречу движению транспорта. Безопасно везти санки, коляску по пешеходным тротуарам.</a:t>
            </a:r>
          </a:p>
          <a:p>
            <a:pPr algn="ctr"/>
            <a:endParaRPr lang="ru-RU" dirty="0" smtClean="0">
              <a:latin typeface="Arial Black" pitchFamily="34" charset="0"/>
            </a:endParaRPr>
          </a:p>
          <a:p>
            <a:pPr algn="ctr"/>
            <a:r>
              <a:rPr lang="ru-RU" dirty="0" smtClean="0">
                <a:solidFill>
                  <a:srgbClr val="00B050"/>
                </a:solidFill>
                <a:latin typeface="Arial Black" pitchFamily="34" charset="0"/>
              </a:rPr>
              <a:t>7. По пешеходным тропам идите с детьми с правой стороны, не торопясь.</a:t>
            </a:r>
          </a:p>
          <a:p>
            <a:pPr algn="ctr"/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algn="ctr"/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8. Выйдя из пассажирского транспорта, не спешите переходить дорогу, дождитесь, пока движущееся средство отойдет от остановки.</a:t>
            </a:r>
          </a:p>
          <a:p>
            <a:pPr algn="ctr"/>
            <a:endParaRPr lang="ru-RU" dirty="0" smtClean="0">
              <a:latin typeface="Arial Black" pitchFamily="34" charset="0"/>
            </a:endParaRPr>
          </a:p>
          <a:p>
            <a:pPr algn="ctr"/>
            <a:r>
              <a:rPr lang="ru-RU" dirty="0" smtClean="0">
                <a:solidFill>
                  <a:schemeClr val="accent5"/>
                </a:solidFill>
                <a:latin typeface="Arial Black" pitchFamily="34" charset="0"/>
              </a:rPr>
              <a:t>9. Войдя в транспорт, не выпускайте руку ребенка, при резком торможении ребенок может травмироваться.</a:t>
            </a:r>
          </a:p>
          <a:p>
            <a:pPr algn="ctr"/>
            <a:endParaRPr lang="ru-RU" dirty="0" smtClean="0">
              <a:latin typeface="Arial Black" pitchFamily="34" charset="0"/>
            </a:endParaRPr>
          </a:p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10. Посадите ребенка на сиденье, держите его или посадите на колени и крепко держите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.</a:t>
            </a:r>
          </a:p>
          <a:p>
            <a:pPr algn="ctr"/>
            <a:endParaRPr lang="ru-RU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algn="ctr"/>
            <a:endParaRPr lang="ru-RU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algn="ctr"/>
            <a:endParaRPr lang="ru-RU" dirty="0" smtClean="0">
              <a:latin typeface="Arial Black" pitchFamily="34" charset="0"/>
            </a:endParaRPr>
          </a:p>
        </p:txBody>
      </p:sp>
      <p:pic>
        <p:nvPicPr>
          <p:cNvPr id="3" name="Picture 4" descr="http://s003.radikal.ru/i203/1101/29/5c780d6db298.jpg"/>
          <p:cNvPicPr>
            <a:picLocks noChangeAspect="1" noChangeArrowheads="1"/>
          </p:cNvPicPr>
          <p:nvPr/>
        </p:nvPicPr>
        <p:blipFill>
          <a:blip r:embed="rId2" cstate="print"/>
          <a:srcRect b="10211"/>
          <a:stretch>
            <a:fillRect/>
          </a:stretch>
        </p:blipFill>
        <p:spPr bwMode="auto">
          <a:xfrm>
            <a:off x="1772816" y="6804192"/>
            <a:ext cx="3528392" cy="2376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4shkola.kz/uploads/posts/2012-09/1346973016_semi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861" y="4005919"/>
            <a:ext cx="5342435" cy="48739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764704" y="539552"/>
            <a:ext cx="54726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Уважаемые родители!</a:t>
            </a:r>
          </a:p>
          <a:p>
            <a:pPr algn="ctr"/>
            <a:endParaRPr lang="ru-RU" sz="3600" b="1" dirty="0" smtClean="0">
              <a:solidFill>
                <a:schemeClr val="tx2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Помните!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Только </a:t>
            </a: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совместно можно добиться хороших результатов!</a:t>
            </a:r>
            <a:endParaRPr lang="ru-RU" sz="3600" b="1" dirty="0" smtClean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82</TotalTime>
  <Words>227</Words>
  <Application>Microsoft Office PowerPoint</Application>
  <PresentationFormat>Экран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</dc:creator>
  <cp:lastModifiedBy>Admin</cp:lastModifiedBy>
  <cp:revision>9</cp:revision>
  <dcterms:created xsi:type="dcterms:W3CDTF">2013-03-22T06:19:06Z</dcterms:created>
  <dcterms:modified xsi:type="dcterms:W3CDTF">2013-03-22T07:52:08Z</dcterms:modified>
</cp:coreProperties>
</file>