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7" r:id="rId3"/>
    <p:sldId id="315" r:id="rId4"/>
    <p:sldId id="306" r:id="rId5"/>
    <p:sldId id="308" r:id="rId6"/>
    <p:sldId id="321" r:id="rId7"/>
    <p:sldId id="311" r:id="rId8"/>
    <p:sldId id="269" r:id="rId9"/>
    <p:sldId id="317" r:id="rId10"/>
    <p:sldId id="270" r:id="rId11"/>
    <p:sldId id="274" r:id="rId12"/>
    <p:sldId id="316" r:id="rId13"/>
    <p:sldId id="310" r:id="rId14"/>
    <p:sldId id="32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>
        <p:scale>
          <a:sx n="77" d="100"/>
          <a:sy n="77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B544-E66F-47DA-982F-9A0ACADB070C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55A9-0FA9-4C74-9833-1CEE4FAF8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74B2-AEF9-454A-A732-41BC407DC290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1C74-CDA8-4B43-914B-95588883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63C9-CADA-4847-8006-1AB43F137FDB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9F8F-B128-4F22-AFE3-55580AE06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4E2B-DDDD-448A-810A-AE58CBDE5905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2FEB-EAA0-4468-BD2A-110758910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E360-BEA2-4994-8D07-63AF9D48C7D8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A7F8-6C37-436C-86AB-FFEF07812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C641-726F-4E01-A60F-426BEB17FB03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D705F-6929-40F4-BDF1-7E17EBB2C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4861-EAA5-48B9-A1B6-C0DF494FD439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12866-81B6-46D6-8F3B-586C0F570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4B229-C140-4B66-A127-C92CCDE88B39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FC95-7864-4DC0-A0D7-6688A05D6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8D1B-EBDD-4198-AF73-C3427B4450D5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00EA-C115-4B72-8EBA-543DDAF1C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AFB4-AB6F-4C31-8A61-CAF42F014AD8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B55D-FC6C-487B-955D-57D46AFA7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C56C-8349-4055-A74A-8300974C73E4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AA1C-4969-4175-B10D-14B2B3179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0F87-D3CC-4FF6-B907-807C3A6DE8C1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5013-E476-40A8-B8DB-D78580C82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2D8F-F2B6-433F-9E31-9559249E74DC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E263-186B-4992-9F2D-02342082F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BF3788-0081-4156-A57D-17AE5ACA850B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4B032-4E63-40E5-888B-06E2371B6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620688"/>
            <a:ext cx="5976664" cy="5400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Экологическое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воспитание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дошкольников в рамках ФГОС в ДОУ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487016"/>
            <a:ext cx="4214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Выполнила: воспитатель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Алькина</a:t>
            </a: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С.А. </a:t>
            </a:r>
            <a:endParaRPr lang="ru-RU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 smtClean="0"/>
              <a:t>Муниципальное бюджетное дошкольное образовательное учреждение</a:t>
            </a:r>
            <a:br>
              <a:rPr lang="ru-RU" sz="1400" dirty="0" smtClean="0"/>
            </a:br>
            <a:r>
              <a:rPr lang="ru-RU" sz="1400" dirty="0" smtClean="0"/>
              <a:t>Детский сад № 28 города Кузнецка</a:t>
            </a:r>
            <a:endParaRPr lang="ru-RU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1285861"/>
            <a:ext cx="4000529" cy="221457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Познавательный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•Окружающая среда и здоровье ребенка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Состояние окружающей среды в собственном микрорайоне, городе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Пути решения этих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проблем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•Развитие ребенка через знакомство с окружающим миром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Методики ознакомления ребенка с окружающим миром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4876" y="1285875"/>
            <a:ext cx="4000528" cy="21431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Деятельностный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природоохранных акциях совместно 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экологических праздниках, экскурсиях, походах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Выращивание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растений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•Чтение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литературы совместно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25" y="3571876"/>
            <a:ext cx="4000500" cy="292895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Ценностный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•Природа как универсальная ценность для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человека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•Значение природы в жизни человека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Здоровье ребенка и природа •Человек – часть природы •Формирование разумных потребностей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571874"/>
            <a:ext cx="4071937" cy="300039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Нормативный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Знание правил поведения во время отдыха на природе.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•Выбор экологически безопасных участков для прогулок с детьми.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•Экологическая безопасность жилища, экологически чистая продукция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•Знание психологических особенностей  ребенка, соответствующих его возрасту, потребностей, в том числе в общении с природой.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28604"/>
            <a:ext cx="7143800" cy="7858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«Экологическое просвещение родителей»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571500" y="404665"/>
            <a:ext cx="8001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В.А.Сухомлинский </a:t>
            </a:r>
            <a:r>
              <a:rPr lang="ru-RU" sz="2800" dirty="0">
                <a:latin typeface="Times New Roman" pitchFamily="18" charset="0"/>
              </a:rPr>
              <a:t>считал природу главным источником </a:t>
            </a:r>
            <a:r>
              <a:rPr lang="ru-RU" sz="2800" dirty="0" smtClean="0">
                <a:latin typeface="Times New Roman" pitchFamily="18" charset="0"/>
              </a:rPr>
              <a:t>всестороннего развития ребенка.</a:t>
            </a:r>
          </a:p>
          <a:p>
            <a:endParaRPr lang="ru-RU" sz="2800" dirty="0">
              <a:latin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К.Д.Ушинский </a:t>
            </a:r>
            <a:r>
              <a:rPr lang="ru-RU" sz="2800" dirty="0">
                <a:latin typeface="Times New Roman" pitchFamily="18" charset="0"/>
              </a:rPr>
              <a:t>называл природу великой воспитательницей: «Побудить в детях живое чувство природы – значит возбудить одно из самых благодетельных, воспитывающих душу влияний</a:t>
            </a:r>
            <a:r>
              <a:rPr lang="ru-RU" sz="2800" dirty="0" smtClean="0">
                <a:latin typeface="Times New Roman" pitchFamily="18" charset="0"/>
              </a:rPr>
              <a:t>».</a:t>
            </a:r>
          </a:p>
          <a:p>
            <a:pPr algn="just"/>
            <a:endParaRPr lang="ru-RU" sz="2800" dirty="0" smtClean="0">
              <a:latin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Великий писатель Михаил Пришвин </a:t>
            </a:r>
            <a:r>
              <a:rPr lang="ru-RU" sz="2800" dirty="0">
                <a:latin typeface="Times New Roman" pitchFamily="18" charset="0"/>
              </a:rPr>
              <a:t>сказал: “Все прекрасное на Земле – от Солнца, и все хорошее от человека”. “Рыбе – вода, птице – воздух, зверю – лес, степь, горы. А человеку нужна Родина. Охранять природу – значит охранять Родину”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42852"/>
            <a:ext cx="7715250" cy="5734420"/>
          </a:xfrm>
        </p:spPr>
        <p:txBody>
          <a:bodyPr rtlCol="0">
            <a:noAutofit/>
          </a:bodyPr>
          <a:lstStyle/>
          <a:p>
            <a:pPr algn="l"/>
            <a:r>
              <a:rPr lang="ru-RU" sz="3200" b="1" dirty="0" smtClean="0">
                <a:latin typeface="+mn-lt"/>
              </a:rPr>
              <a:t>      </a:t>
            </a:r>
            <a:r>
              <a:rPr lang="ru-RU" sz="2800" b="1" dirty="0" smtClean="0">
                <a:latin typeface="+mn-lt"/>
              </a:rPr>
              <a:t>Поэтому</a:t>
            </a:r>
            <a:r>
              <a:rPr lang="ru-RU" sz="2800" dirty="0" smtClean="0">
                <a:latin typeface="+mn-lt"/>
              </a:rPr>
              <a:t> </a:t>
            </a:r>
            <a:r>
              <a:rPr lang="ru-RU" sz="2800" b="1" dirty="0" smtClean="0">
                <a:latin typeface="+mn-lt"/>
              </a:rPr>
              <a:t>самое главное в процессе экологического воспитания привить ребенку главные     принципы его</a:t>
            </a:r>
            <a:r>
              <a:rPr lang="ru-RU" sz="2800" b="1" dirty="0" smtClean="0"/>
              <a:t> </a:t>
            </a:r>
            <a:r>
              <a:rPr lang="ru-RU" sz="2800" b="1" dirty="0" smtClean="0">
                <a:latin typeface="+mn-lt"/>
              </a:rPr>
              <a:t>жизни в гармонии с природой: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1. «Не навреди».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2. «Познавая, не разрушай».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3. «Не бери у природы больше, чем тебе необходимо».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4. «Прежде чем сделать, ответь себе на три вопроса: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Что я хочу сделать?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Зачем мне это нужно?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Кто и что при этом приобретает, а кто и что теряет?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5. «Подумай о последствиях!»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112568"/>
          </a:xfrm>
        </p:spPr>
        <p:txBody>
          <a:bodyPr rtlCol="0">
            <a:noAutofit/>
          </a:bodyPr>
          <a:lstStyle/>
          <a:p>
            <a:r>
              <a:rPr lang="ru-RU" sz="3200" b="1" i="1" dirty="0" smtClean="0">
                <a:latin typeface="+mn-lt"/>
              </a:rPr>
              <a:t>Всё хорошее в детях из детства!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 Как истоки добра пробудить? Прикоснуться к природе всем сердцем: Удивиться, узнать, полюбить!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 Мы хотим, чтоб земля расцветала. Росли как цветы, малыши 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Чтоб для них экология стала 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Не наукой, а частью души! </a:t>
            </a:r>
            <a:br>
              <a:rPr lang="ru-RU" sz="3200" b="1" i="1" dirty="0" smtClean="0">
                <a:latin typeface="+mn-lt"/>
              </a:rPr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620688"/>
            <a:ext cx="5976664" cy="5400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66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Спасибо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за внимание!</a:t>
            </a:r>
            <a:r>
              <a:rPr lang="ru-RU" sz="6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625515"/>
            <a:ext cx="421484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600" dirty="0" smtClean="0">
                <a:latin typeface="+mn-lt"/>
              </a:rPr>
              <a:t>«</a:t>
            </a:r>
            <a:r>
              <a:rPr lang="ru-RU" sz="3100" dirty="0" smtClean="0">
                <a:latin typeface="+mn-lt"/>
              </a:rPr>
              <a:t>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музыку жизни».</a:t>
            </a:r>
            <a:r>
              <a:rPr lang="ru-RU" sz="31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3100" dirty="0" smtClean="0">
                <a:solidFill>
                  <a:srgbClr val="0070C0"/>
                </a:solidFill>
                <a:latin typeface="+mn-lt"/>
              </a:rPr>
            </a:br>
            <a:r>
              <a:rPr lang="ru-RU" sz="3100" b="1" dirty="0" smtClean="0">
                <a:latin typeface="+mn-lt"/>
              </a:rPr>
              <a:t>В. А. Сухомлинский</a:t>
            </a:r>
            <a:endParaRPr lang="ru-RU" sz="31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pPr indent="361950"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</a:t>
            </a:r>
            <a:r>
              <a:rPr lang="ru-RU" sz="2400" dirty="0" smtClean="0">
                <a:latin typeface="+mn-lt"/>
              </a:rPr>
              <a:t>Слово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«экология» </a:t>
            </a:r>
            <a:r>
              <a:rPr lang="ru-RU" sz="2400" dirty="0" smtClean="0">
                <a:latin typeface="+mn-lt"/>
              </a:rPr>
              <a:t>древнегреческое: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«эко» </a:t>
            </a:r>
            <a:r>
              <a:rPr lang="ru-RU" sz="2400" dirty="0" smtClean="0">
                <a:latin typeface="+mn-lt"/>
              </a:rPr>
              <a:t>– жилище,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«логос» </a:t>
            </a:r>
            <a:r>
              <a:rPr lang="ru-RU" sz="2400" dirty="0" smtClean="0">
                <a:latin typeface="+mn-lt"/>
              </a:rPr>
              <a:t>– понятие, наука.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Термин впервые предложил немецкий биолог Эрнст Геккель в 1866 году в книге </a:t>
            </a:r>
            <a:r>
              <a:rPr lang="ru-RU" sz="2400" dirty="0" smtClean="0">
                <a:solidFill>
                  <a:srgbClr val="00B050"/>
                </a:solidFill>
                <a:latin typeface="+mn-lt"/>
              </a:rPr>
              <a:t>«Общая морфология организмов».</a:t>
            </a:r>
            <a:br>
              <a:rPr lang="ru-RU" sz="2400" dirty="0" smtClean="0">
                <a:solidFill>
                  <a:srgbClr val="00B050"/>
                </a:solidFill>
                <a:latin typeface="+mn-lt"/>
              </a:rPr>
            </a:br>
            <a:r>
              <a:rPr lang="ru-RU" sz="2400" dirty="0" smtClean="0">
                <a:latin typeface="+mn-lt"/>
              </a:rPr>
              <a:t>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</a:t>
            </a:r>
            <a:br>
              <a:rPr lang="ru-RU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pPr marL="85725" indent="628650" algn="l"/>
            <a:r>
              <a:rPr lang="ru-RU" sz="1800" dirty="0" smtClean="0">
                <a:latin typeface="+mn-lt"/>
              </a:rPr>
              <a:t>Поэтому сегодня можно с уверенностью сказать, что </a:t>
            </a: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экологическое воспитание детей </a:t>
            </a:r>
            <a:r>
              <a:rPr lang="ru-RU" sz="2000" dirty="0" smtClean="0">
                <a:latin typeface="+mn-lt"/>
              </a:rPr>
              <a:t>— это забота о будущем планеты.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  Столь раннее формирование экологической направленности объясняется тем, что до 7 лет у ребёнка создаётся фундамент для закладывания осознанного отношения к окружающей природе; идёт накопление ярких эмоций; непосредственное восприятие информации позволяет запомнить её прочно и легко, потому что это интересно.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Современные исследования показали, что на психологическом уровне восприятие окружающего мира у ребёнка до 7 лет формируется на 70%. А вот после достижения этой черты оставшиеся 30% накапливаются уже до конца дней.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 Поэтому  работа с детьми дошкольного возраста так  важна для формирования экологической культуры личности.</a:t>
            </a:r>
            <a:br>
              <a:rPr lang="ru-RU" sz="2000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429264"/>
          </a:xfrm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</a:t>
            </a:r>
            <a:r>
              <a:rPr lang="ru-RU" sz="2400" b="1" dirty="0" smtClean="0">
                <a:latin typeface="+mn-lt"/>
              </a:rPr>
              <a:t>Согласно Стратегии развития воспитания в РФ, 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экологическое воспитание </a:t>
            </a:r>
            <a:r>
              <a:rPr lang="ru-RU" sz="2400" b="1" dirty="0" smtClean="0">
                <a:latin typeface="+mn-lt"/>
              </a:rPr>
              <a:t>предполагает:</a:t>
            </a:r>
            <a:br>
              <a:rPr lang="ru-RU" sz="2400" b="1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развитие у воспитанников представлений и  элементарных понятий о взаимосвязях и  взаимоотношениях человека и природы;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становление и развитие у ребёнка экологической культуры, бережного отношения к родной земле;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воспитание чувства ответственности за состояние природных ресурсов и разумное взаимодействие с ними;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осознание своего собственного «Я» как части природы.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786346"/>
          </a:xfrm>
        </p:spPr>
        <p:txBody>
          <a:bodyPr/>
          <a:lstStyle/>
          <a:p>
            <a:pPr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+mn-lt"/>
              </a:rPr>
              <a:t> </a:t>
            </a:r>
            <a:br>
              <a:rPr lang="ru-RU" sz="2000" dirty="0" smtClean="0">
                <a:latin typeface="+mn-lt"/>
              </a:rPr>
            </a:br>
            <a:r>
              <a:rPr lang="ru-RU" sz="2400" dirty="0" smtClean="0">
                <a:solidFill>
                  <a:schemeClr val="accent1"/>
                </a:solidFill>
                <a:latin typeface="+mn-lt"/>
              </a:rPr>
              <a:t>При характеристике экологической культуры личности выделяют такие элементы, как:</a:t>
            </a:r>
            <a:br>
              <a:rPr lang="ru-RU" sz="2400" dirty="0" smtClean="0">
                <a:solidFill>
                  <a:schemeClr val="accent1"/>
                </a:solidFill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восприятие </a:t>
            </a:r>
            <a:r>
              <a:rPr lang="ru-RU" sz="2000" dirty="0" smtClean="0">
                <a:latin typeface="+mn-lt"/>
              </a:rPr>
              <a:t>- видение, </a:t>
            </a:r>
            <a:r>
              <a:rPr lang="ru-RU" sz="2000" dirty="0" err="1" smtClean="0">
                <a:latin typeface="+mn-lt"/>
              </a:rPr>
              <a:t>слышание</a:t>
            </a:r>
            <a:r>
              <a:rPr lang="ru-RU" sz="2000" dirty="0" smtClean="0">
                <a:latin typeface="+mn-lt"/>
              </a:rPr>
              <a:t>, обоняние, осязание природы во всей ее гармонической естественной и эстетической целостности;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мышление </a:t>
            </a:r>
            <a:r>
              <a:rPr lang="ru-RU" sz="2000" dirty="0" smtClean="0">
                <a:latin typeface="+mn-lt"/>
              </a:rPr>
              <a:t>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чувствование </a:t>
            </a:r>
            <a:r>
              <a:rPr lang="ru-RU" sz="2000" dirty="0" smtClean="0">
                <a:latin typeface="+mn-lt"/>
              </a:rPr>
              <a:t>– эмоциональный резонанс человека и природы, сопереживание;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экологические знания </a:t>
            </a:r>
            <a:r>
              <a:rPr lang="ru-RU" sz="2000" dirty="0" smtClean="0">
                <a:latin typeface="+mn-lt"/>
              </a:rPr>
              <a:t>– отражение в сознании человека взаимосвязей и взаимозависимостей между человеком и природой в форме экологических представлений, понятий, суждений;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отношение </a:t>
            </a:r>
            <a:r>
              <a:rPr lang="ru-RU" sz="2000" dirty="0" smtClean="0">
                <a:latin typeface="+mn-lt"/>
              </a:rPr>
              <a:t>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378940"/>
          </a:xfrm>
        </p:spPr>
        <p:txBody>
          <a:bodyPr rtlCol="0">
            <a:noAutofit/>
          </a:bodyPr>
          <a:lstStyle/>
          <a:p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endParaRPr lang="ru-RU" b="1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71480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+mn-lt"/>
              </a:rPr>
              <a:t>        </a:t>
            </a:r>
          </a:p>
          <a:p>
            <a:pPr algn="just"/>
            <a:endParaRPr lang="ru-RU" sz="2400" dirty="0" smtClean="0">
              <a:latin typeface="+mn-lt"/>
            </a:endParaRPr>
          </a:p>
          <a:p>
            <a:pPr algn="just"/>
            <a:r>
              <a:rPr lang="ru-RU" sz="2400" dirty="0" smtClean="0">
                <a:latin typeface="+mn-lt"/>
              </a:rPr>
              <a:t>             Воспитатель детского сада – главная, фигура педагогического процесса, в том числе и экологического воспитания. Являясь носителем экологической культуры, владея методикой экологического воспитания, он организует деятельность детей так, чтобы она была содержательной, эмоционально насыщенной, способствовала формированию практических навыков и необходимых представлений о природе и постепенно «переходила» в самостоятельное поведение детей. Ведущей в этом процессе должна стать совместная деятельность взрослого и ребенка.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2000264" cy="10572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Сюжетно -ролевые  и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/игры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357166"/>
            <a:ext cx="1785938" cy="10572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Игры с природным материалом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6313" y="357166"/>
            <a:ext cx="1714513" cy="10572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Целевые прогулки </a:t>
            </a:r>
            <a:r>
              <a:rPr lang="ru-RU" dirty="0" smtClean="0">
                <a:solidFill>
                  <a:schemeClr val="tx1"/>
                </a:solidFill>
              </a:rPr>
              <a:t>и наблюдение в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357166"/>
            <a:ext cx="2000279" cy="9858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Просмотр  фильмов  о 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71942"/>
            <a:ext cx="2071702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Создание книг – самоделок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00893" y="2786058"/>
            <a:ext cx="1785950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Чтение детской художественной литературы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9" y="4000504"/>
            <a:ext cx="2000264" cy="10572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Труд в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мине – центре  природы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43702" y="1500175"/>
            <a:ext cx="2143141" cy="12144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Опытная, экспериментальная, поисковая 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214951"/>
            <a:ext cx="2000280" cy="12858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Беседы  с  детьми  на экологические  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5357826"/>
            <a:ext cx="1928826" cy="11430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Сбор коллекций семян, камней, оформление гербария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15140" y="5143512"/>
            <a:ext cx="2071702" cy="13573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Работа с календарями природы, дневниками наблюдений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00298" y="5357812"/>
            <a:ext cx="1928826" cy="114302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Изобразительная  деятельность  по экологической  тематике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500174"/>
            <a:ext cx="2143140" cy="135732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Рассматривание  дидактических картинок, иллюстраций  о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928934"/>
            <a:ext cx="2000264" cy="1000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Экологические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досуги, проекты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Выноска с четырьмя стрелками 17"/>
          <p:cNvSpPr/>
          <p:nvPr/>
        </p:nvSpPr>
        <p:spPr>
          <a:xfrm>
            <a:off x="2428860" y="1928802"/>
            <a:ext cx="4429125" cy="2428885"/>
          </a:xfrm>
          <a:prstGeom prst="quad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овместная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деятельность  воспитателя 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воспитанников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112568"/>
          </a:xfrm>
        </p:spPr>
        <p:txBody>
          <a:bodyPr rtlCol="0"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latin typeface="+mn-lt"/>
              </a:rPr>
              <a:t>Все эти методы способствуют развитию познавательных процессов у детей, формированию ценности к окружающей их действительности, воспитывают бережное отношение к природе, ко всему, что их окружает.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Очень важно, чтобы сами взрослые любили природу и эту любовь старались привить детям своим личным примером.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5044</TotalTime>
  <Words>476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Муниципальное бюджетное дошкольное образовательное учреждение Детский сад № 28 города Кузнецка</vt:lpstr>
      <vt:lpstr>«Человек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 музыку жизни». В. А. Сухомлинский</vt:lpstr>
      <vt:lpstr>                 Слово «экология» древнегреческое: «эко» – жилище, «логос» – понятие, наука.       Термин впервые предложил немецкий биолог Эрнст Геккель в 1866 году в книге «Общая морфология организмов». 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 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 </vt:lpstr>
      <vt:lpstr>Поэтому сегодня можно с уверенностью сказать, что экологическое воспитание детей — это забота о будущем планеты.         Столь раннее формирование экологической направленности объясняется тем, что до 7 лет у ребёнка создаётся фундамент для закладывания осознанного отношения к окружающей природе; идёт накопление ярких эмоций; непосредственное восприятие информации позволяет запомнить её прочно и легко, потому что это интересно.        Современные исследования показали, что на психологическом уровне восприятие окружающего мира у ребёнка до 7 лет формируется на 70%. А вот после достижения этой черты оставшиеся 30% накапливаются уже до конца дней.         Поэтому  работа с детьми дошкольного возраста так  важна для формирования экологической культуры личности. </vt:lpstr>
      <vt:lpstr>              Согласно Стратегии развития воспитания в РФ, экологическое воспитание предполагает:  - развитие у воспитанников представлений и  элементарных понятий о взаимосвязях и  взаимоотношениях человека и природы;   - становление и развитие у ребёнка экологической культуры, бережного отношения к родной земле;  - воспитание чувства ответственности за состояние природных ресурсов и разумное взаимодействие с ними;    - осознание своего собственного «Я» как части природы.    </vt:lpstr>
      <vt:lpstr>   При характеристике экологической культуры личности выделяют такие элементы, как:  экологическое восприятие - видение, слышание, обоняние, осязание природы во всей ее гармонической естественной и эстетической целостности;  экологическое мышление 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 экологическое чувствование – эмоциональный резонанс человека и природы, сопереживание;  экологические знания – отражение в сознании человека взаимосвязей и взаимозависимостей между человеком и природой в форме экологических представлений, понятий, суждений;  экологическое отношение 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vt:lpstr>
      <vt:lpstr>   </vt:lpstr>
      <vt:lpstr>Презентация PowerPoint</vt:lpstr>
      <vt:lpstr>  Все эти методы способствуют развитию познавательных процессов у детей, формированию ценности к окружающей их действительности, воспитывают бережное отношение к природе, ко всему, что их окружает. Очень важно, чтобы сами взрослые любили природу и эту любовь старались привить детям своим личным примером.   </vt:lpstr>
      <vt:lpstr>Презентация PowerPoint</vt:lpstr>
      <vt:lpstr>Презентация PowerPoint</vt:lpstr>
      <vt:lpstr>      Поэтому самое главное в процессе экологического воспитания привить ребенку главные     принципы его жизни в гармонии с природой: 1. «Не навреди». 2. «Познавая, не разрушай». 3. «Не бери у природы больше, чем тебе необходимо». 4. «Прежде чем сделать, ответь себе на три вопроса:  -  Что я хочу сделать?  -  Зачем мне это нужно?  -  Кто и что при этом приобретает, а кто и что теряет? 5. «Подумай о последствиях!» </vt:lpstr>
      <vt:lpstr>Всё хорошее в детях из детства!  Как истоки добра пробудить? Прикоснуться к природе всем сердцем: Удивиться, узнать, полюбить!  Мы хотим, чтоб земля расцветала. Росли как цветы, малыши  Чтоб для них экология стала  Не наукой, а частью души!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151</cp:revision>
  <dcterms:created xsi:type="dcterms:W3CDTF">2013-08-23T08:38:35Z</dcterms:created>
  <dcterms:modified xsi:type="dcterms:W3CDTF">2023-10-17T14:04:14Z</dcterms:modified>
</cp:coreProperties>
</file>