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9900"/>
    <a:srgbClr val="CCFF66"/>
    <a:srgbClr val="7AF6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6093-0AA1-415F-A424-A7C062D6824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6093-0AA1-415F-A424-A7C062D6824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BB06-60AE-4157-A539-FF6D87B4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2.xml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audio2.wav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audio" Target="../media/audio3.wav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audio" Target="../media/audio4.wav"/><Relationship Id="rId2" Type="http://schemas.openxmlformats.org/officeDocument/2006/relationships/audio" Target="../media/audio2.wav"/><Relationship Id="rId16" Type="http://schemas.openxmlformats.org/officeDocument/2006/relationships/slide" Target="slide2.xm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5" Type="http://schemas.openxmlformats.org/officeDocument/2006/relationships/image" Target="../media/image22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21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audio" Target="../media/audio1.wav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12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audio" Target="../media/audio1.wav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audio" Target="../media/audio1.wav"/><Relationship Id="rId10" Type="http://schemas.openxmlformats.org/officeDocument/2006/relationships/audio" Target="../media/audio4.wav"/><Relationship Id="rId4" Type="http://schemas.openxmlformats.org/officeDocument/2006/relationships/image" Target="../media/image37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audio" Target="../media/audio1.wav"/><Relationship Id="rId4" Type="http://schemas.openxmlformats.org/officeDocument/2006/relationships/image" Target="../media/image40.jpeg"/><Relationship Id="rId9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lourful-puzzles-powerpoint-templates-border-frames-objects-with-regard-to-powerpoint-backgrounds-colourfu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356" y="1643050"/>
            <a:ext cx="5500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Интерактивная игра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по ФЭМП</a:t>
            </a:r>
            <a:endParaRPr lang="ru-RU" sz="2000" b="1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для детей подготовительной группы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5143512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Создала: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Алейникова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 Е.А. 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3" name="hammer.wav" builtIn="1"/>
            </a:hlinkClick>
          </p:cNvPr>
          <p:cNvSpPr/>
          <p:nvPr/>
        </p:nvSpPr>
        <p:spPr>
          <a:xfrm>
            <a:off x="8429652" y="6215082"/>
            <a:ext cx="500066" cy="28572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>
              <a:snd r:embed="rId3" name="hammer.wav" builtIn="1"/>
            </a:hlinkClick>
          </p:cNvPr>
          <p:cNvSpPr/>
          <p:nvPr/>
        </p:nvSpPr>
        <p:spPr>
          <a:xfrm>
            <a:off x="357158" y="6286520"/>
            <a:ext cx="500066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eduwiki.uran.net.ua/wiki/images/thumb/f/f9/%D0%9A%D0%BE%D0%BC%D0%BF.png/1280px-%D0%9A%D0%BE%D0%BC%D0%BF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2786058"/>
            <a:ext cx="2714644" cy="204870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14744" y="2928934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«Количество и счёт. Счёт в пределах 20»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89a01b62fcb151a7c77797e76747c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>
              <a:snd r:embed="rId5" name="hammer.wav" builtIn="1"/>
            </a:hlinkClick>
          </p:cNvPr>
          <p:cNvSpPr/>
          <p:nvPr/>
        </p:nvSpPr>
        <p:spPr>
          <a:xfrm>
            <a:off x="8501090" y="1000108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>
              <a:snd r:embed="rId5" name="hammer.wav" builtIn="1"/>
            </a:hlinkClick>
          </p:cNvPr>
          <p:cNvSpPr/>
          <p:nvPr/>
        </p:nvSpPr>
        <p:spPr>
          <a:xfrm>
            <a:off x="285720" y="1000108"/>
            <a:ext cx="357190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72132" y="6286520"/>
            <a:ext cx="35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Arial Black" pitchFamily="34" charset="0"/>
              </a:rPr>
              <a:t>Сколько плавает рыбок?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7" name="Рисунок 6" descr="237a2c7fcf6d3d2cc3f3c8628ddf89f9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43768" y="1857364"/>
            <a:ext cx="1329080" cy="1214446"/>
          </a:xfrm>
          <a:prstGeom prst="rect">
            <a:avLst/>
          </a:prstGeom>
        </p:spPr>
      </p:pic>
      <p:pic>
        <p:nvPicPr>
          <p:cNvPr id="8" name="Рисунок 7" descr="23135087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29058" y="3643314"/>
            <a:ext cx="1357322" cy="2047357"/>
          </a:xfrm>
          <a:prstGeom prst="rect">
            <a:avLst/>
          </a:prstGeom>
        </p:spPr>
      </p:pic>
      <p:pic>
        <p:nvPicPr>
          <p:cNvPr id="9" name="Рисунок 8" descr="102784519_large__obitatli_morea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357686" y="2000240"/>
            <a:ext cx="1547800" cy="1547800"/>
          </a:xfrm>
          <a:prstGeom prst="rect">
            <a:avLst/>
          </a:prstGeom>
        </p:spPr>
      </p:pic>
      <p:pic>
        <p:nvPicPr>
          <p:cNvPr id="10" name="Рисунок 9" descr="fish-hd-png-23427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928662" y="928670"/>
            <a:ext cx="2648214" cy="1757855"/>
          </a:xfrm>
          <a:prstGeom prst="rect">
            <a:avLst/>
          </a:prstGeom>
        </p:spPr>
      </p:pic>
      <p:pic>
        <p:nvPicPr>
          <p:cNvPr id="11" name="Рисунок 10" descr="7201508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39086" y="3000372"/>
            <a:ext cx="1448883" cy="1285884"/>
          </a:xfrm>
          <a:prstGeom prst="rect">
            <a:avLst/>
          </a:prstGeom>
        </p:spPr>
      </p:pic>
      <p:sp>
        <p:nvSpPr>
          <p:cNvPr id="12" name="Капля 11"/>
          <p:cNvSpPr/>
          <p:nvPr/>
        </p:nvSpPr>
        <p:spPr>
          <a:xfrm>
            <a:off x="3857620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Капля 12"/>
          <p:cNvSpPr/>
          <p:nvPr/>
        </p:nvSpPr>
        <p:spPr>
          <a:xfrm>
            <a:off x="3000364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Капля 13"/>
          <p:cNvSpPr/>
          <p:nvPr/>
        </p:nvSpPr>
        <p:spPr>
          <a:xfrm>
            <a:off x="4714876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Капля 14"/>
          <p:cNvSpPr/>
          <p:nvPr/>
        </p:nvSpPr>
        <p:spPr>
          <a:xfrm>
            <a:off x="5572132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Капля 15"/>
          <p:cNvSpPr/>
          <p:nvPr/>
        </p:nvSpPr>
        <p:spPr>
          <a:xfrm>
            <a:off x="6429388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Капля 16"/>
          <p:cNvSpPr/>
          <p:nvPr/>
        </p:nvSpPr>
        <p:spPr>
          <a:xfrm>
            <a:off x="1285852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Капля 17"/>
          <p:cNvSpPr/>
          <p:nvPr/>
        </p:nvSpPr>
        <p:spPr>
          <a:xfrm>
            <a:off x="2143108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Капля 18"/>
          <p:cNvSpPr/>
          <p:nvPr/>
        </p:nvSpPr>
        <p:spPr>
          <a:xfrm>
            <a:off x="7215206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Управляющая кнопка: домой 19">
            <a:hlinkClick r:id="rId11" action="ppaction://hlinksldjump" highlightClick="1">
              <a:snd r:embed="rId12" name="type.wav" builtIn="1"/>
            </a:hlinkClick>
          </p:cNvPr>
          <p:cNvSpPr/>
          <p:nvPr/>
        </p:nvSpPr>
        <p:spPr>
          <a:xfrm>
            <a:off x="285720" y="214290"/>
            <a:ext cx="357190" cy="50006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>
              <a:snd r:embed="rId5" name="hammer.wav" builtIn="1"/>
            </a:hlinkClick>
          </p:cNvPr>
          <p:cNvSpPr/>
          <p:nvPr/>
        </p:nvSpPr>
        <p:spPr>
          <a:xfrm>
            <a:off x="8501090" y="1285860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>
              <a:snd r:embed="rId5" name="hammer.wav" builtIn="1"/>
            </a:hlinkClick>
          </p:cNvPr>
          <p:cNvSpPr/>
          <p:nvPr/>
        </p:nvSpPr>
        <p:spPr>
          <a:xfrm>
            <a:off x="285720" y="1214422"/>
            <a:ext cx="357190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214282" y="285728"/>
            <a:ext cx="357190" cy="428628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4876" y="6357958"/>
            <a:ext cx="442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Сколько рыбок плывут налево?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Рисунок 6" descr="6de60819692cc779de31413028aec1f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42976" y="1357298"/>
            <a:ext cx="1076327" cy="832808"/>
          </a:xfrm>
          <a:prstGeom prst="rect">
            <a:avLst/>
          </a:prstGeom>
        </p:spPr>
      </p:pic>
      <p:pic>
        <p:nvPicPr>
          <p:cNvPr id="8" name="Рисунок 7" descr="102784519_large__obitatli_morea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357950" y="857232"/>
            <a:ext cx="1597433" cy="1597433"/>
          </a:xfrm>
          <a:prstGeom prst="rect">
            <a:avLst/>
          </a:prstGeom>
        </p:spPr>
      </p:pic>
      <p:pic>
        <p:nvPicPr>
          <p:cNvPr id="9" name="Рисунок 8" descr="1453550378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57158" y="2643182"/>
            <a:ext cx="1805191" cy="1024447"/>
          </a:xfrm>
          <a:prstGeom prst="rect">
            <a:avLst/>
          </a:prstGeom>
        </p:spPr>
      </p:pic>
      <p:pic>
        <p:nvPicPr>
          <p:cNvPr id="10" name="Рисунок 9" descr="20959492529222145555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000364" y="1643050"/>
            <a:ext cx="1141023" cy="1070279"/>
          </a:xfrm>
          <a:prstGeom prst="rect">
            <a:avLst/>
          </a:prstGeom>
        </p:spPr>
      </p:pic>
      <p:pic>
        <p:nvPicPr>
          <p:cNvPr id="11" name="Рисунок 10" descr="dory-clipart-9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85720" y="4572008"/>
            <a:ext cx="1290344" cy="1285884"/>
          </a:xfrm>
          <a:prstGeom prst="rect">
            <a:avLst/>
          </a:prstGeom>
        </p:spPr>
      </p:pic>
      <p:pic>
        <p:nvPicPr>
          <p:cNvPr id="12" name="Рисунок 11" descr="fish_PNG25114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000893" y="4572008"/>
            <a:ext cx="1515784" cy="885773"/>
          </a:xfrm>
          <a:prstGeom prst="rect">
            <a:avLst/>
          </a:prstGeom>
        </p:spPr>
      </p:pic>
      <p:pic>
        <p:nvPicPr>
          <p:cNvPr id="13" name="Рисунок 12" descr="fish-clip-art-png-3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000496" y="4929198"/>
            <a:ext cx="928694" cy="620987"/>
          </a:xfrm>
          <a:prstGeom prst="rect">
            <a:avLst/>
          </a:prstGeom>
        </p:spPr>
      </p:pic>
      <p:pic>
        <p:nvPicPr>
          <p:cNvPr id="14" name="Рисунок 13" descr="7201508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500562" y="857232"/>
            <a:ext cx="1046389" cy="928670"/>
          </a:xfrm>
          <a:prstGeom prst="rect">
            <a:avLst/>
          </a:prstGeom>
        </p:spPr>
      </p:pic>
      <p:pic>
        <p:nvPicPr>
          <p:cNvPr id="15" name="Рисунок 14" descr="детский-арт_47 (1)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572000" y="2357430"/>
            <a:ext cx="1285884" cy="1126732"/>
          </a:xfrm>
          <a:prstGeom prst="rect">
            <a:avLst/>
          </a:prstGeom>
        </p:spPr>
      </p:pic>
      <p:pic>
        <p:nvPicPr>
          <p:cNvPr id="16" name="Рисунок 15" descr="fish_PNG25114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571604" y="285728"/>
            <a:ext cx="847731" cy="495385"/>
          </a:xfrm>
          <a:prstGeom prst="rect">
            <a:avLst/>
          </a:prstGeom>
        </p:spPr>
      </p:pic>
      <p:pic>
        <p:nvPicPr>
          <p:cNvPr id="17" name="Рисунок 16" descr="fish-hd-png-23427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5000628" y="5143512"/>
            <a:ext cx="1869831" cy="1241173"/>
          </a:xfrm>
          <a:prstGeom prst="rect">
            <a:avLst/>
          </a:prstGeom>
        </p:spPr>
      </p:pic>
      <p:pic>
        <p:nvPicPr>
          <p:cNvPr id="18" name="Рисунок 17" descr="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0"/>
            <a:ext cx="8929718" cy="6858000"/>
          </a:xfrm>
          <a:prstGeom prst="rect">
            <a:avLst/>
          </a:prstGeom>
        </p:spPr>
      </p:pic>
      <p:sp>
        <p:nvSpPr>
          <p:cNvPr id="19" name="Капля 18"/>
          <p:cNvSpPr/>
          <p:nvPr/>
        </p:nvSpPr>
        <p:spPr>
          <a:xfrm>
            <a:off x="3000364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3500430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Капля 20"/>
          <p:cNvSpPr/>
          <p:nvPr/>
        </p:nvSpPr>
        <p:spPr>
          <a:xfrm>
            <a:off x="4000496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Капля 21"/>
          <p:cNvSpPr/>
          <p:nvPr/>
        </p:nvSpPr>
        <p:spPr>
          <a:xfrm>
            <a:off x="4500562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" name="Капля 22"/>
          <p:cNvSpPr/>
          <p:nvPr/>
        </p:nvSpPr>
        <p:spPr>
          <a:xfrm>
            <a:off x="5000628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Капля 23"/>
          <p:cNvSpPr/>
          <p:nvPr/>
        </p:nvSpPr>
        <p:spPr>
          <a:xfrm>
            <a:off x="5500694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Капля 24"/>
          <p:cNvSpPr/>
          <p:nvPr/>
        </p:nvSpPr>
        <p:spPr>
          <a:xfrm>
            <a:off x="6000760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" name="Капля 25"/>
          <p:cNvSpPr/>
          <p:nvPr/>
        </p:nvSpPr>
        <p:spPr>
          <a:xfrm>
            <a:off x="6572264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Капля 26"/>
          <p:cNvSpPr/>
          <p:nvPr/>
        </p:nvSpPr>
        <p:spPr>
          <a:xfrm>
            <a:off x="7143768" y="142852"/>
            <a:ext cx="428628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8" name="Капля 27"/>
          <p:cNvSpPr/>
          <p:nvPr/>
        </p:nvSpPr>
        <p:spPr>
          <a:xfrm>
            <a:off x="7643834" y="142852"/>
            <a:ext cx="71438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9" name="Рисунок 28" descr="6de60819692cc779de31413028aec1f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14414" y="1643050"/>
            <a:ext cx="1076327" cy="832808"/>
          </a:xfrm>
          <a:prstGeom prst="rect">
            <a:avLst/>
          </a:prstGeom>
        </p:spPr>
      </p:pic>
      <p:pic>
        <p:nvPicPr>
          <p:cNvPr id="30" name="Рисунок 29" descr="102784519_large__obitatli_morea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357950" y="1142984"/>
            <a:ext cx="1597433" cy="1597433"/>
          </a:xfrm>
          <a:prstGeom prst="rect">
            <a:avLst/>
          </a:prstGeom>
        </p:spPr>
      </p:pic>
      <p:pic>
        <p:nvPicPr>
          <p:cNvPr id="31" name="Рисунок 30" descr="1453550378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28596" y="2928934"/>
            <a:ext cx="1805191" cy="1024447"/>
          </a:xfrm>
          <a:prstGeom prst="rect">
            <a:avLst/>
          </a:prstGeom>
        </p:spPr>
      </p:pic>
      <p:pic>
        <p:nvPicPr>
          <p:cNvPr id="32" name="Рисунок 31" descr="20959492529222145555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071802" y="1928802"/>
            <a:ext cx="1141023" cy="1070279"/>
          </a:xfrm>
          <a:prstGeom prst="rect">
            <a:avLst/>
          </a:prstGeom>
        </p:spPr>
      </p:pic>
      <p:pic>
        <p:nvPicPr>
          <p:cNvPr id="33" name="Рисунок 32" descr="dory-clipart-9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57158" y="4857760"/>
            <a:ext cx="1290344" cy="1285884"/>
          </a:xfrm>
          <a:prstGeom prst="rect">
            <a:avLst/>
          </a:prstGeom>
        </p:spPr>
      </p:pic>
      <p:pic>
        <p:nvPicPr>
          <p:cNvPr id="34" name="Рисунок 33" descr="fish_PNG25114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000893" y="4572008"/>
            <a:ext cx="1515784" cy="885773"/>
          </a:xfrm>
          <a:prstGeom prst="rect">
            <a:avLst/>
          </a:prstGeom>
        </p:spPr>
      </p:pic>
      <p:pic>
        <p:nvPicPr>
          <p:cNvPr id="35" name="Рисунок 34" descr="fish-clip-art-png-3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857620" y="5143512"/>
            <a:ext cx="928694" cy="620987"/>
          </a:xfrm>
          <a:prstGeom prst="rect">
            <a:avLst/>
          </a:prstGeom>
        </p:spPr>
      </p:pic>
      <p:pic>
        <p:nvPicPr>
          <p:cNvPr id="36" name="Рисунок 35" descr="7201508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572000" y="1142984"/>
            <a:ext cx="1046389" cy="928670"/>
          </a:xfrm>
          <a:prstGeom prst="rect">
            <a:avLst/>
          </a:prstGeom>
        </p:spPr>
      </p:pic>
      <p:pic>
        <p:nvPicPr>
          <p:cNvPr id="37" name="Рисунок 36" descr="детский-арт_47 (1)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572000" y="2643182"/>
            <a:ext cx="1285884" cy="1126732"/>
          </a:xfrm>
          <a:prstGeom prst="rect">
            <a:avLst/>
          </a:prstGeom>
        </p:spPr>
      </p:pic>
      <p:pic>
        <p:nvPicPr>
          <p:cNvPr id="38" name="Рисунок 37" descr="fish_PNG25114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643042" y="571480"/>
            <a:ext cx="847731" cy="495385"/>
          </a:xfrm>
          <a:prstGeom prst="rect">
            <a:avLst/>
          </a:prstGeom>
        </p:spPr>
      </p:pic>
      <p:pic>
        <p:nvPicPr>
          <p:cNvPr id="39" name="Рисунок 38" descr="fish-hd-png-23427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4857752" y="5143512"/>
            <a:ext cx="1869831" cy="124117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572000" y="635795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Сколько рыбок плывут налево?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>
              <a:snd r:embed="rId5" name="hammer.wav" builtIn="1"/>
            </a:hlinkClick>
          </p:cNvPr>
          <p:cNvSpPr/>
          <p:nvPr/>
        </p:nvSpPr>
        <p:spPr>
          <a:xfrm>
            <a:off x="8286776" y="1000108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зад 42">
            <a:hlinkClick r:id="" action="ppaction://hlinkshowjump?jump=previousslide" highlightClick="1">
              <a:snd r:embed="rId5" name="hammer.wav" builtIn="1"/>
            </a:hlinkClick>
          </p:cNvPr>
          <p:cNvSpPr/>
          <p:nvPr/>
        </p:nvSpPr>
        <p:spPr>
          <a:xfrm>
            <a:off x="285720" y="1000108"/>
            <a:ext cx="357190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омой 44">
            <a:hlinkClick r:id="rId17" action="ppaction://hlinksldjump" highlightClick="1">
              <a:snd r:embed="rId18" name="type.wav" builtIn="1"/>
            </a:hlinkClick>
          </p:cNvPr>
          <p:cNvSpPr/>
          <p:nvPr/>
        </p:nvSpPr>
        <p:spPr>
          <a:xfrm>
            <a:off x="571472" y="214290"/>
            <a:ext cx="357190" cy="500066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10042552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>
              <a:snd r:embed="rId5" name="hammer.wav" builtIn="1"/>
            </a:hlinkClick>
          </p:cNvPr>
          <p:cNvSpPr/>
          <p:nvPr/>
        </p:nvSpPr>
        <p:spPr>
          <a:xfrm>
            <a:off x="8429652" y="1285860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>
              <a:snd r:embed="rId5" name="hammer.wav" builtIn="1"/>
            </a:hlinkClick>
          </p:cNvPr>
          <p:cNvSpPr/>
          <p:nvPr/>
        </p:nvSpPr>
        <p:spPr>
          <a:xfrm>
            <a:off x="571472" y="1142984"/>
            <a:ext cx="357158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57852" y="628652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Arial Black" pitchFamily="34" charset="0"/>
              </a:rPr>
              <a:t>Сколько всего рыб?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7" name="Рисунок 6" descr="6de60819692cc779de31413028aec1f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72198" y="5072074"/>
            <a:ext cx="1076327" cy="832808"/>
          </a:xfrm>
          <a:prstGeom prst="rect">
            <a:avLst/>
          </a:prstGeom>
        </p:spPr>
      </p:pic>
      <p:pic>
        <p:nvPicPr>
          <p:cNvPr id="8" name="Рисунок 7" descr="1453550378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428992" y="5286388"/>
            <a:ext cx="1805191" cy="1024447"/>
          </a:xfrm>
          <a:prstGeom prst="rect">
            <a:avLst/>
          </a:prstGeom>
        </p:spPr>
      </p:pic>
      <p:pic>
        <p:nvPicPr>
          <p:cNvPr id="9" name="Рисунок 8" descr="20959492529222145555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857752" y="1214422"/>
            <a:ext cx="1141023" cy="1070279"/>
          </a:xfrm>
          <a:prstGeom prst="rect">
            <a:avLst/>
          </a:prstGeom>
        </p:spPr>
      </p:pic>
      <p:pic>
        <p:nvPicPr>
          <p:cNvPr id="10" name="Рисунок 9" descr="dory-clipart-9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643702" y="1214422"/>
            <a:ext cx="1290344" cy="1285884"/>
          </a:xfrm>
          <a:prstGeom prst="rect">
            <a:avLst/>
          </a:prstGeom>
        </p:spPr>
      </p:pic>
      <p:pic>
        <p:nvPicPr>
          <p:cNvPr id="11" name="Рисунок 10" descr="fish_PNG25114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715008" y="3643314"/>
            <a:ext cx="1515784" cy="885773"/>
          </a:xfrm>
          <a:prstGeom prst="rect">
            <a:avLst/>
          </a:prstGeom>
        </p:spPr>
      </p:pic>
      <p:pic>
        <p:nvPicPr>
          <p:cNvPr id="12" name="Рисунок 11" descr="fish-clip-art-png-3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000364" y="4429132"/>
            <a:ext cx="928694" cy="620987"/>
          </a:xfrm>
          <a:prstGeom prst="rect">
            <a:avLst/>
          </a:prstGeom>
        </p:spPr>
      </p:pic>
      <p:pic>
        <p:nvPicPr>
          <p:cNvPr id="13" name="Рисунок 12" descr="7201508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571736" y="1214422"/>
            <a:ext cx="1046389" cy="928670"/>
          </a:xfrm>
          <a:prstGeom prst="rect">
            <a:avLst/>
          </a:prstGeom>
        </p:spPr>
      </p:pic>
      <p:pic>
        <p:nvPicPr>
          <p:cNvPr id="14" name="Рисунок 13" descr="fish-hd-png-23427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14282" y="2071678"/>
            <a:ext cx="1869831" cy="1241173"/>
          </a:xfrm>
          <a:prstGeom prst="rect">
            <a:avLst/>
          </a:prstGeom>
        </p:spPr>
      </p:pic>
      <p:pic>
        <p:nvPicPr>
          <p:cNvPr id="15" name="Рисунок 14" descr="детский-арт_47 (1)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000496" y="2786058"/>
            <a:ext cx="1285884" cy="1126732"/>
          </a:xfrm>
          <a:prstGeom prst="rect">
            <a:avLst/>
          </a:prstGeom>
        </p:spPr>
      </p:pic>
      <p:pic>
        <p:nvPicPr>
          <p:cNvPr id="16" name="Рисунок 15" descr="102784519_large__obitatli_morea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571472" y="4929198"/>
            <a:ext cx="1383119" cy="1383119"/>
          </a:xfrm>
          <a:prstGeom prst="rect">
            <a:avLst/>
          </a:prstGeom>
        </p:spPr>
      </p:pic>
      <p:sp>
        <p:nvSpPr>
          <p:cNvPr id="37" name="Капля 36"/>
          <p:cNvSpPr/>
          <p:nvPr/>
        </p:nvSpPr>
        <p:spPr>
          <a:xfrm>
            <a:off x="2428860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Капля 37"/>
          <p:cNvSpPr/>
          <p:nvPr/>
        </p:nvSpPr>
        <p:spPr>
          <a:xfrm>
            <a:off x="3000364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9" name="Капля 38"/>
          <p:cNvSpPr/>
          <p:nvPr/>
        </p:nvSpPr>
        <p:spPr>
          <a:xfrm>
            <a:off x="3500430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0" name="Капля 39"/>
          <p:cNvSpPr/>
          <p:nvPr/>
        </p:nvSpPr>
        <p:spPr>
          <a:xfrm>
            <a:off x="4000496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" name="Капля 40"/>
          <p:cNvSpPr/>
          <p:nvPr/>
        </p:nvSpPr>
        <p:spPr>
          <a:xfrm>
            <a:off x="4500562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2" name="Капля 41"/>
          <p:cNvSpPr/>
          <p:nvPr/>
        </p:nvSpPr>
        <p:spPr>
          <a:xfrm>
            <a:off x="5000628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3" name="Капля 42"/>
          <p:cNvSpPr/>
          <p:nvPr/>
        </p:nvSpPr>
        <p:spPr>
          <a:xfrm>
            <a:off x="5500694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Капля 43"/>
          <p:cNvSpPr/>
          <p:nvPr/>
        </p:nvSpPr>
        <p:spPr>
          <a:xfrm>
            <a:off x="6000760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Капля 44"/>
          <p:cNvSpPr/>
          <p:nvPr/>
        </p:nvSpPr>
        <p:spPr>
          <a:xfrm>
            <a:off x="6500826" y="14285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" name="Капля 45"/>
          <p:cNvSpPr/>
          <p:nvPr/>
        </p:nvSpPr>
        <p:spPr>
          <a:xfrm>
            <a:off x="7000892" y="142852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Управляющая кнопка: домой 26">
            <a:hlinkClick r:id="rId16" action="ppaction://hlinksldjump" highlightClick="1">
              <a:snd r:embed="rId17" name="type.wav" builtIn="1"/>
            </a:hlinkClick>
          </p:cNvPr>
          <p:cNvSpPr/>
          <p:nvPr/>
        </p:nvSpPr>
        <p:spPr>
          <a:xfrm>
            <a:off x="571472" y="285728"/>
            <a:ext cx="357190" cy="500066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0_f8408_7648ebae_L.pn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>
          <a:xfrm>
            <a:off x="3786182" y="5072074"/>
            <a:ext cx="1643074" cy="1386082"/>
          </a:xfrm>
          <a:prstGeom prst="rect">
            <a:avLst/>
          </a:prstGeom>
        </p:spPr>
      </p:pic>
      <p:pic>
        <p:nvPicPr>
          <p:cNvPr id="31" name="Рисунок 30" descr="Group-of-algae-from-the-seabed_5069d1334b8bb-thumb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4819650"/>
            <a:ext cx="2857500" cy="2038350"/>
          </a:xfrm>
          <a:prstGeom prst="rect">
            <a:avLst/>
          </a:prstGeom>
        </p:spPr>
      </p:pic>
      <p:pic>
        <p:nvPicPr>
          <p:cNvPr id="32" name="Рисунок 31" descr="100133964_AdL_underwater_story_el17.pn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4929190" y="1000108"/>
            <a:ext cx="1586740" cy="1857388"/>
          </a:xfrm>
          <a:prstGeom prst="rect">
            <a:avLst/>
          </a:prstGeom>
        </p:spPr>
      </p:pic>
      <p:pic>
        <p:nvPicPr>
          <p:cNvPr id="33" name="Рисунок 32" descr="0_12ddf0_c8276235_M_yapfiles.ru.pn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857224" y="2000240"/>
            <a:ext cx="797625" cy="1128716"/>
          </a:xfrm>
          <a:prstGeom prst="rect">
            <a:avLst/>
          </a:prstGeom>
        </p:spPr>
      </p:pic>
      <p:pic>
        <p:nvPicPr>
          <p:cNvPr id="34" name="Рисунок 33" descr="0_7df14_e92f4523_L.jpg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4000496" y="2647682"/>
            <a:ext cx="771903" cy="151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CFN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>
              <a:snd r:embed="rId5" name="hammer.wav" builtIn="1"/>
            </a:hlinkClick>
          </p:cNvPr>
          <p:cNvSpPr/>
          <p:nvPr/>
        </p:nvSpPr>
        <p:spPr>
          <a:xfrm>
            <a:off x="8429652" y="928670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>
              <a:snd r:embed="rId5" name="hammer.wav" builtIn="1"/>
            </a:hlinkClick>
          </p:cNvPr>
          <p:cNvSpPr/>
          <p:nvPr/>
        </p:nvSpPr>
        <p:spPr>
          <a:xfrm>
            <a:off x="571472" y="928670"/>
            <a:ext cx="357158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857356" y="4643446"/>
            <a:ext cx="1076326" cy="803208"/>
          </a:xfrm>
          <a:prstGeom prst="rect">
            <a:avLst/>
          </a:prstGeom>
        </p:spPr>
      </p:pic>
      <p:pic>
        <p:nvPicPr>
          <p:cNvPr id="12" name="Рисунок 11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1472" y="5286388"/>
            <a:ext cx="1076326" cy="803208"/>
          </a:xfrm>
          <a:prstGeom prst="rect">
            <a:avLst/>
          </a:prstGeom>
        </p:spPr>
      </p:pic>
      <p:pic>
        <p:nvPicPr>
          <p:cNvPr id="13" name="Рисунок 12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4572008"/>
            <a:ext cx="1076326" cy="803208"/>
          </a:xfrm>
          <a:prstGeom prst="rect">
            <a:avLst/>
          </a:prstGeom>
        </p:spPr>
      </p:pic>
      <p:pic>
        <p:nvPicPr>
          <p:cNvPr id="14" name="Рисунок 13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8662" y="4071942"/>
            <a:ext cx="1076326" cy="803208"/>
          </a:xfrm>
          <a:prstGeom prst="rect">
            <a:avLst/>
          </a:prstGeom>
        </p:spPr>
      </p:pic>
      <p:pic>
        <p:nvPicPr>
          <p:cNvPr id="15" name="Рисунок 14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714752"/>
            <a:ext cx="1076326" cy="803208"/>
          </a:xfrm>
          <a:prstGeom prst="rect">
            <a:avLst/>
          </a:prstGeom>
        </p:spPr>
      </p:pic>
      <p:pic>
        <p:nvPicPr>
          <p:cNvPr id="16" name="Рисунок 15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71802" y="6054792"/>
            <a:ext cx="1076326" cy="803208"/>
          </a:xfrm>
          <a:prstGeom prst="rect">
            <a:avLst/>
          </a:prstGeom>
        </p:spPr>
      </p:pic>
      <p:pic>
        <p:nvPicPr>
          <p:cNvPr id="17" name="Рисунок 16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28926" y="5214950"/>
            <a:ext cx="1076326" cy="803208"/>
          </a:xfrm>
          <a:prstGeom prst="rect">
            <a:avLst/>
          </a:prstGeom>
        </p:spPr>
      </p:pic>
      <p:pic>
        <p:nvPicPr>
          <p:cNvPr id="18" name="Рисунок 17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71802" y="4143380"/>
            <a:ext cx="1076326" cy="803208"/>
          </a:xfrm>
          <a:prstGeom prst="rect">
            <a:avLst/>
          </a:prstGeom>
        </p:spPr>
      </p:pic>
      <p:pic>
        <p:nvPicPr>
          <p:cNvPr id="19" name="Рисунок 18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643042" y="5786454"/>
            <a:ext cx="1076326" cy="803208"/>
          </a:xfrm>
          <a:prstGeom prst="rect">
            <a:avLst/>
          </a:prstGeom>
        </p:spPr>
      </p:pic>
      <p:pic>
        <p:nvPicPr>
          <p:cNvPr id="20" name="Рисунок 19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85984" y="3571876"/>
            <a:ext cx="1076326" cy="803208"/>
          </a:xfrm>
          <a:prstGeom prst="rect">
            <a:avLst/>
          </a:prstGeom>
        </p:spPr>
      </p:pic>
      <p:pic>
        <p:nvPicPr>
          <p:cNvPr id="21" name="Рисунок 20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14810" y="5786454"/>
            <a:ext cx="1076326" cy="803208"/>
          </a:xfrm>
          <a:prstGeom prst="rect">
            <a:avLst/>
          </a:prstGeom>
        </p:spPr>
      </p:pic>
      <p:pic>
        <p:nvPicPr>
          <p:cNvPr id="22" name="Рисунок 21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29058" y="3429000"/>
            <a:ext cx="1076326" cy="803208"/>
          </a:xfrm>
          <a:prstGeom prst="rect">
            <a:avLst/>
          </a:prstGeom>
        </p:spPr>
      </p:pic>
      <p:pic>
        <p:nvPicPr>
          <p:cNvPr id="23" name="Рисунок 22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14810" y="4929198"/>
            <a:ext cx="1076326" cy="8032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500826" y="6143644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Помоги пиявке сосчитать рыбок.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5" name="Капля 34"/>
          <p:cNvSpPr/>
          <p:nvPr/>
        </p:nvSpPr>
        <p:spPr>
          <a:xfrm>
            <a:off x="1428728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6" name="Капля 35"/>
          <p:cNvSpPr/>
          <p:nvPr/>
        </p:nvSpPr>
        <p:spPr>
          <a:xfrm>
            <a:off x="2000232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7" name="Капля 36"/>
          <p:cNvSpPr/>
          <p:nvPr/>
        </p:nvSpPr>
        <p:spPr>
          <a:xfrm>
            <a:off x="2500298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Капля 37"/>
          <p:cNvSpPr/>
          <p:nvPr/>
        </p:nvSpPr>
        <p:spPr>
          <a:xfrm>
            <a:off x="3000364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9" name="Капля 38"/>
          <p:cNvSpPr/>
          <p:nvPr/>
        </p:nvSpPr>
        <p:spPr>
          <a:xfrm>
            <a:off x="3500430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0" name="Капля 39"/>
          <p:cNvSpPr/>
          <p:nvPr/>
        </p:nvSpPr>
        <p:spPr>
          <a:xfrm>
            <a:off x="4000496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" name="Капля 40"/>
          <p:cNvSpPr/>
          <p:nvPr/>
        </p:nvSpPr>
        <p:spPr>
          <a:xfrm>
            <a:off x="4500562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2" name="Капля 41"/>
          <p:cNvSpPr/>
          <p:nvPr/>
        </p:nvSpPr>
        <p:spPr>
          <a:xfrm>
            <a:off x="5000628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3" name="Капля 42"/>
          <p:cNvSpPr/>
          <p:nvPr/>
        </p:nvSpPr>
        <p:spPr>
          <a:xfrm>
            <a:off x="5500694" y="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Капля 43"/>
          <p:cNvSpPr/>
          <p:nvPr/>
        </p:nvSpPr>
        <p:spPr>
          <a:xfrm>
            <a:off x="6000760" y="0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7" name="Капля 46"/>
          <p:cNvSpPr/>
          <p:nvPr/>
        </p:nvSpPr>
        <p:spPr>
          <a:xfrm>
            <a:off x="6786578" y="0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9" name="Капля 48"/>
          <p:cNvSpPr/>
          <p:nvPr/>
        </p:nvSpPr>
        <p:spPr>
          <a:xfrm>
            <a:off x="7500958" y="0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0" name="Капля 49"/>
          <p:cNvSpPr/>
          <p:nvPr/>
        </p:nvSpPr>
        <p:spPr>
          <a:xfrm>
            <a:off x="8286776" y="0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1" name="Капля 50"/>
          <p:cNvSpPr/>
          <p:nvPr/>
        </p:nvSpPr>
        <p:spPr>
          <a:xfrm>
            <a:off x="5357818" y="642918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2" name="Капля 51"/>
          <p:cNvSpPr/>
          <p:nvPr/>
        </p:nvSpPr>
        <p:spPr>
          <a:xfrm>
            <a:off x="6286512" y="642918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Управляющая кнопка: домой 44">
            <a:hlinkClick r:id="rId7" action="ppaction://hlinksldjump" highlightClick="1">
              <a:snd r:embed="rId8" name="type.wav" builtIn="1"/>
            </a:hlinkClick>
          </p:cNvPr>
          <p:cNvSpPr/>
          <p:nvPr/>
        </p:nvSpPr>
        <p:spPr>
          <a:xfrm>
            <a:off x="214282" y="0"/>
            <a:ext cx="357190" cy="50006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" action="ppaction://hlinkshowjump?jump=previousslide" highlightClick="1">
              <a:snd r:embed="rId5" name="hammer.wav" builtIn="1"/>
            </a:hlinkClick>
          </p:cNvPr>
          <p:cNvSpPr/>
          <p:nvPr/>
        </p:nvSpPr>
        <p:spPr>
          <a:xfrm>
            <a:off x="500034" y="1357298"/>
            <a:ext cx="357158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>
              <a:snd r:embed="rId5" name="hammer.wav" builtIn="1"/>
            </a:hlinkClick>
          </p:cNvPr>
          <p:cNvSpPr/>
          <p:nvPr/>
        </p:nvSpPr>
        <p:spPr>
          <a:xfrm>
            <a:off x="8286776" y="1357298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214282" y="285728"/>
            <a:ext cx="357190" cy="428628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0_7c08a_782503ac_orig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1643050"/>
            <a:ext cx="860440" cy="793566"/>
          </a:xfrm>
          <a:prstGeom prst="rect">
            <a:avLst/>
          </a:prstGeom>
        </p:spPr>
      </p:pic>
      <p:pic>
        <p:nvPicPr>
          <p:cNvPr id="8" name="Рисунок 7" descr="95a87a33b9639472b083b46d7a301cd4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500826" y="4538670"/>
            <a:ext cx="571504" cy="740317"/>
          </a:xfrm>
          <a:prstGeom prst="rect">
            <a:avLst/>
          </a:prstGeom>
        </p:spPr>
      </p:pic>
      <p:pic>
        <p:nvPicPr>
          <p:cNvPr id="9" name="Рисунок 8" descr="c2bbaed0207deef5775af9c01e1b31ba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072462" y="2643182"/>
            <a:ext cx="857235" cy="979697"/>
          </a:xfrm>
          <a:prstGeom prst="rect">
            <a:avLst/>
          </a:prstGeom>
        </p:spPr>
      </p:pic>
      <p:pic>
        <p:nvPicPr>
          <p:cNvPr id="10" name="Рисунок 9" descr="sailboat-png-hd-sailing-clipart-transparent-5-2177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71538" y="2357430"/>
            <a:ext cx="674549" cy="682295"/>
          </a:xfrm>
          <a:prstGeom prst="rect">
            <a:avLst/>
          </a:prstGeom>
        </p:spPr>
      </p:pic>
      <p:pic>
        <p:nvPicPr>
          <p:cNvPr id="11" name="Рисунок 10" descr="piratskij-korabl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428992" y="1714488"/>
            <a:ext cx="1214422" cy="1214422"/>
          </a:xfrm>
          <a:prstGeom prst="rect">
            <a:avLst/>
          </a:prstGeom>
        </p:spPr>
      </p:pic>
      <p:pic>
        <p:nvPicPr>
          <p:cNvPr id="12" name="Рисунок 11" descr="sailboat-png-hd-sailing-clipart-transparent-5-2177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357422" y="4286256"/>
            <a:ext cx="674549" cy="682295"/>
          </a:xfrm>
          <a:prstGeom prst="rect">
            <a:avLst/>
          </a:prstGeom>
        </p:spPr>
      </p:pic>
      <p:pic>
        <p:nvPicPr>
          <p:cNvPr id="13" name="Рисунок 12" descr="0_158447_88e6f05b_orig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286248" y="4500570"/>
            <a:ext cx="665218" cy="792081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>
              <a:snd r:embed="rId5" name="hammer.wav" builtIn="1"/>
            </a:hlinkClick>
          </p:cNvPr>
          <p:cNvSpPr/>
          <p:nvPr/>
        </p:nvSpPr>
        <p:spPr>
          <a:xfrm>
            <a:off x="8429652" y="928670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>
              <a:snd r:embed="rId5" name="hammer.wav" builtIn="1"/>
            </a:hlinkClick>
          </p:cNvPr>
          <p:cNvSpPr/>
          <p:nvPr/>
        </p:nvSpPr>
        <p:spPr>
          <a:xfrm>
            <a:off x="571472" y="928670"/>
            <a:ext cx="357158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57422" y="600076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Сколько кораблей с двумя флажками?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" name="Капля 18"/>
          <p:cNvSpPr/>
          <p:nvPr/>
        </p:nvSpPr>
        <p:spPr>
          <a:xfrm>
            <a:off x="5072066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4214810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Капля 20"/>
          <p:cNvSpPr/>
          <p:nvPr/>
        </p:nvSpPr>
        <p:spPr>
          <a:xfrm>
            <a:off x="5929322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Капля 21"/>
          <p:cNvSpPr/>
          <p:nvPr/>
        </p:nvSpPr>
        <p:spPr>
          <a:xfrm>
            <a:off x="2500298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" name="Капля 22"/>
          <p:cNvSpPr/>
          <p:nvPr/>
        </p:nvSpPr>
        <p:spPr>
          <a:xfrm>
            <a:off x="3357554" y="214290"/>
            <a:ext cx="714380" cy="57150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Управляющая кнопка: домой 23">
            <a:hlinkClick r:id="rId12" action="ppaction://hlinksldjump" highlightClick="1">
              <a:snd r:embed="rId13" name="type.wav" builtIn="1"/>
            </a:hlinkClick>
          </p:cNvPr>
          <p:cNvSpPr/>
          <p:nvPr/>
        </p:nvSpPr>
        <p:spPr>
          <a:xfrm>
            <a:off x="357158" y="142852"/>
            <a:ext cx="357190" cy="500066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1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c250c3051b0c0695e9f7301e4d7f87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68294" cy="68580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>
              <a:snd r:embed="rId5" name="hammer.wav" builtIn="1"/>
            </a:hlinkClick>
          </p:cNvPr>
          <p:cNvSpPr/>
          <p:nvPr/>
        </p:nvSpPr>
        <p:spPr>
          <a:xfrm>
            <a:off x="8501090" y="1000108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>
              <a:snd r:embed="rId5" name="hammer.wav" builtIn="1"/>
            </a:hlinkClick>
          </p:cNvPr>
          <p:cNvSpPr/>
          <p:nvPr/>
        </p:nvSpPr>
        <p:spPr>
          <a:xfrm>
            <a:off x="642910" y="1071546"/>
            <a:ext cx="357158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786190"/>
            <a:ext cx="1500198" cy="1119523"/>
          </a:xfrm>
          <a:prstGeom prst="rect">
            <a:avLst/>
          </a:prstGeom>
        </p:spPr>
      </p:pic>
      <p:pic>
        <p:nvPicPr>
          <p:cNvPr id="7" name="Рисунок 6" descr="6d10041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14348" y="214290"/>
            <a:ext cx="1285884" cy="959591"/>
          </a:xfrm>
          <a:prstGeom prst="rect">
            <a:avLst/>
          </a:prstGeom>
        </p:spPr>
      </p:pic>
      <p:pic>
        <p:nvPicPr>
          <p:cNvPr id="8" name="Рисунок 7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57290" y="5738477"/>
            <a:ext cx="1500198" cy="1119523"/>
          </a:xfrm>
          <a:prstGeom prst="rect">
            <a:avLst/>
          </a:prstGeom>
        </p:spPr>
      </p:pic>
      <p:pic>
        <p:nvPicPr>
          <p:cNvPr id="9" name="Рисунок 8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14346" y="5572140"/>
            <a:ext cx="1500198" cy="1119523"/>
          </a:xfrm>
          <a:prstGeom prst="rect">
            <a:avLst/>
          </a:prstGeom>
        </p:spPr>
      </p:pic>
      <p:pic>
        <p:nvPicPr>
          <p:cNvPr id="10" name="Рисунок 9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643802" y="1428736"/>
            <a:ext cx="1500198" cy="1119523"/>
          </a:xfrm>
          <a:prstGeom prst="rect">
            <a:avLst/>
          </a:prstGeom>
        </p:spPr>
      </p:pic>
      <p:pic>
        <p:nvPicPr>
          <p:cNvPr id="11" name="Рисунок 10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43240" y="214290"/>
            <a:ext cx="1500198" cy="1119523"/>
          </a:xfrm>
          <a:prstGeom prst="rect">
            <a:avLst/>
          </a:prstGeom>
        </p:spPr>
      </p:pic>
      <p:pic>
        <p:nvPicPr>
          <p:cNvPr id="12" name="Рисунок 11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29058" y="1214422"/>
            <a:ext cx="1500198" cy="1119523"/>
          </a:xfrm>
          <a:prstGeom prst="rect">
            <a:avLst/>
          </a:prstGeom>
        </p:spPr>
      </p:pic>
      <p:pic>
        <p:nvPicPr>
          <p:cNvPr id="13" name="Рисунок 12" descr="6d10041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85918" y="1428736"/>
            <a:ext cx="1500198" cy="1119523"/>
          </a:xfrm>
          <a:prstGeom prst="rect">
            <a:avLst/>
          </a:prstGeom>
        </p:spPr>
      </p:pic>
      <p:pic>
        <p:nvPicPr>
          <p:cNvPr id="14" name="Рисунок 13" descr="6d100412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357686" y="4857760"/>
            <a:ext cx="1076326" cy="803208"/>
          </a:xfrm>
          <a:prstGeom prst="rect">
            <a:avLst/>
          </a:prstGeom>
        </p:spPr>
      </p:pic>
      <p:sp>
        <p:nvSpPr>
          <p:cNvPr id="15" name="Капля 14"/>
          <p:cNvSpPr/>
          <p:nvPr/>
        </p:nvSpPr>
        <p:spPr>
          <a:xfrm>
            <a:off x="2643174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Капля 15"/>
          <p:cNvSpPr/>
          <p:nvPr/>
        </p:nvSpPr>
        <p:spPr>
          <a:xfrm>
            <a:off x="3214678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Капля 16"/>
          <p:cNvSpPr/>
          <p:nvPr/>
        </p:nvSpPr>
        <p:spPr>
          <a:xfrm>
            <a:off x="3714744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Капля 17"/>
          <p:cNvSpPr/>
          <p:nvPr/>
        </p:nvSpPr>
        <p:spPr>
          <a:xfrm>
            <a:off x="4214810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Капля 18"/>
          <p:cNvSpPr/>
          <p:nvPr/>
        </p:nvSpPr>
        <p:spPr>
          <a:xfrm>
            <a:off x="4714876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5214942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Капля 20"/>
          <p:cNvSpPr/>
          <p:nvPr/>
        </p:nvSpPr>
        <p:spPr>
          <a:xfrm>
            <a:off x="5715008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Капля 21"/>
          <p:cNvSpPr/>
          <p:nvPr/>
        </p:nvSpPr>
        <p:spPr>
          <a:xfrm>
            <a:off x="6215074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" name="Капля 22"/>
          <p:cNvSpPr/>
          <p:nvPr/>
        </p:nvSpPr>
        <p:spPr>
          <a:xfrm>
            <a:off x="6715140" y="2643182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Капля 23"/>
          <p:cNvSpPr/>
          <p:nvPr/>
        </p:nvSpPr>
        <p:spPr>
          <a:xfrm>
            <a:off x="1714480" y="3143248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Капля 24"/>
          <p:cNvSpPr/>
          <p:nvPr/>
        </p:nvSpPr>
        <p:spPr>
          <a:xfrm>
            <a:off x="2786050" y="3143248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" name="Капля 25"/>
          <p:cNvSpPr/>
          <p:nvPr/>
        </p:nvSpPr>
        <p:spPr>
          <a:xfrm>
            <a:off x="3857620" y="3143248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Капля 26"/>
          <p:cNvSpPr/>
          <p:nvPr/>
        </p:nvSpPr>
        <p:spPr>
          <a:xfrm>
            <a:off x="4929190" y="3143248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8" name="Капля 27"/>
          <p:cNvSpPr/>
          <p:nvPr/>
        </p:nvSpPr>
        <p:spPr>
          <a:xfrm>
            <a:off x="6000760" y="3143248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" name="Капля 28"/>
          <p:cNvSpPr/>
          <p:nvPr/>
        </p:nvSpPr>
        <p:spPr>
          <a:xfrm>
            <a:off x="7072330" y="3143248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0" name="Капля 29"/>
          <p:cNvSpPr/>
          <p:nvPr/>
        </p:nvSpPr>
        <p:spPr>
          <a:xfrm>
            <a:off x="2428860" y="3714752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" name="Капля 30"/>
          <p:cNvSpPr/>
          <p:nvPr/>
        </p:nvSpPr>
        <p:spPr>
          <a:xfrm>
            <a:off x="3357554" y="3643314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17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2" name="Капля 31"/>
          <p:cNvSpPr/>
          <p:nvPr/>
        </p:nvSpPr>
        <p:spPr>
          <a:xfrm>
            <a:off x="4286248" y="3643314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18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3" name="Капля 32"/>
          <p:cNvSpPr/>
          <p:nvPr/>
        </p:nvSpPr>
        <p:spPr>
          <a:xfrm>
            <a:off x="5214942" y="3643314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19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4" name="Капля 33"/>
          <p:cNvSpPr/>
          <p:nvPr/>
        </p:nvSpPr>
        <p:spPr>
          <a:xfrm>
            <a:off x="6215074" y="3643314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20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71902" y="628652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Сколько рыб выглядывают из воды?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6" name="Управляющая кнопка: домой 35">
            <a:hlinkClick r:id="rId9" action="ppaction://hlinksldjump" highlightClick="1">
              <a:snd r:embed="rId10" name="type.wav" builtIn="1"/>
            </a:hlinkClick>
          </p:cNvPr>
          <p:cNvSpPr/>
          <p:nvPr/>
        </p:nvSpPr>
        <p:spPr>
          <a:xfrm>
            <a:off x="214282" y="285728"/>
            <a:ext cx="357190" cy="500066"/>
          </a:xfrm>
          <a:prstGeom prst="actionButtonHom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>
              <a:snd r:embed="rId5" name="hammer.wav" builtIn="1"/>
            </a:hlinkClick>
          </p:cNvPr>
          <p:cNvSpPr/>
          <p:nvPr/>
        </p:nvSpPr>
        <p:spPr>
          <a:xfrm>
            <a:off x="642910" y="1285860"/>
            <a:ext cx="357158" cy="285752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43314"/>
            <a:ext cx="857240" cy="1142987"/>
          </a:xfrm>
          <a:prstGeom prst="rect">
            <a:avLst/>
          </a:prstGeom>
        </p:spPr>
      </p:pic>
      <p:pic>
        <p:nvPicPr>
          <p:cNvPr id="7" name="Рисунок 6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4357694"/>
            <a:ext cx="857240" cy="1142987"/>
          </a:xfrm>
          <a:prstGeom prst="rect">
            <a:avLst/>
          </a:prstGeom>
        </p:spPr>
      </p:pic>
      <p:pic>
        <p:nvPicPr>
          <p:cNvPr id="8" name="Рисунок 7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4929198"/>
            <a:ext cx="857240" cy="1142987"/>
          </a:xfrm>
          <a:prstGeom prst="rect">
            <a:avLst/>
          </a:prstGeom>
        </p:spPr>
      </p:pic>
      <p:pic>
        <p:nvPicPr>
          <p:cNvPr id="9" name="Рисунок 8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5286388"/>
            <a:ext cx="857240" cy="1142987"/>
          </a:xfrm>
          <a:prstGeom prst="rect">
            <a:avLst/>
          </a:prstGeom>
        </p:spPr>
      </p:pic>
      <p:pic>
        <p:nvPicPr>
          <p:cNvPr id="10" name="Рисунок 9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5429264"/>
            <a:ext cx="857240" cy="1142987"/>
          </a:xfrm>
          <a:prstGeom prst="rect">
            <a:avLst/>
          </a:prstGeom>
        </p:spPr>
      </p:pic>
      <p:pic>
        <p:nvPicPr>
          <p:cNvPr id="11" name="Рисунок 10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5429264"/>
            <a:ext cx="857240" cy="1142987"/>
          </a:xfrm>
          <a:prstGeom prst="rect">
            <a:avLst/>
          </a:prstGeom>
        </p:spPr>
      </p:pic>
      <p:pic>
        <p:nvPicPr>
          <p:cNvPr id="12" name="Рисунок 11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5429264"/>
            <a:ext cx="857240" cy="1142987"/>
          </a:xfrm>
          <a:prstGeom prst="rect">
            <a:avLst/>
          </a:prstGeom>
        </p:spPr>
      </p:pic>
      <p:pic>
        <p:nvPicPr>
          <p:cNvPr id="13" name="Рисунок 12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5214950"/>
            <a:ext cx="857240" cy="1142987"/>
          </a:xfrm>
          <a:prstGeom prst="rect">
            <a:avLst/>
          </a:prstGeom>
        </p:spPr>
      </p:pic>
      <p:pic>
        <p:nvPicPr>
          <p:cNvPr id="14" name="Рисунок 13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4572008"/>
            <a:ext cx="857240" cy="1142987"/>
          </a:xfrm>
          <a:prstGeom prst="rect">
            <a:avLst/>
          </a:prstGeom>
        </p:spPr>
      </p:pic>
      <p:pic>
        <p:nvPicPr>
          <p:cNvPr id="15" name="Рисунок 14" descr="126361825_5854001_1114118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6760" y="3786190"/>
            <a:ext cx="857240" cy="1142987"/>
          </a:xfrm>
          <a:prstGeom prst="rect">
            <a:avLst/>
          </a:prstGeom>
        </p:spPr>
      </p:pic>
      <p:pic>
        <p:nvPicPr>
          <p:cNvPr id="16" name="Рисунок 15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57158" y="2428868"/>
            <a:ext cx="748032" cy="928694"/>
          </a:xfrm>
          <a:prstGeom prst="rect">
            <a:avLst/>
          </a:prstGeom>
        </p:spPr>
      </p:pic>
      <p:pic>
        <p:nvPicPr>
          <p:cNvPr id="17" name="Рисунок 16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214414" y="3143248"/>
            <a:ext cx="748032" cy="928694"/>
          </a:xfrm>
          <a:prstGeom prst="rect">
            <a:avLst/>
          </a:prstGeom>
        </p:spPr>
      </p:pic>
      <p:pic>
        <p:nvPicPr>
          <p:cNvPr id="18" name="Рисунок 17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86050" y="2786058"/>
            <a:ext cx="748032" cy="928694"/>
          </a:xfrm>
          <a:prstGeom prst="rect">
            <a:avLst/>
          </a:prstGeom>
        </p:spPr>
      </p:pic>
      <p:pic>
        <p:nvPicPr>
          <p:cNvPr id="19" name="Рисунок 18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71736" y="3929066"/>
            <a:ext cx="748032" cy="928694"/>
          </a:xfrm>
          <a:prstGeom prst="rect">
            <a:avLst/>
          </a:prstGeom>
        </p:spPr>
      </p:pic>
      <p:pic>
        <p:nvPicPr>
          <p:cNvPr id="20" name="Рисунок 19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071934" y="3500438"/>
            <a:ext cx="748032" cy="928694"/>
          </a:xfrm>
          <a:prstGeom prst="rect">
            <a:avLst/>
          </a:prstGeom>
        </p:spPr>
      </p:pic>
      <p:pic>
        <p:nvPicPr>
          <p:cNvPr id="21" name="Рисунок 20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86314" y="4357694"/>
            <a:ext cx="748032" cy="928694"/>
          </a:xfrm>
          <a:prstGeom prst="rect">
            <a:avLst/>
          </a:prstGeom>
        </p:spPr>
      </p:pic>
      <p:pic>
        <p:nvPicPr>
          <p:cNvPr id="22" name="Рисунок 21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286380" y="3214686"/>
            <a:ext cx="748032" cy="928694"/>
          </a:xfrm>
          <a:prstGeom prst="rect">
            <a:avLst/>
          </a:prstGeom>
        </p:spPr>
      </p:pic>
      <p:pic>
        <p:nvPicPr>
          <p:cNvPr id="23" name="Рисунок 22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215074" y="4000504"/>
            <a:ext cx="748032" cy="928694"/>
          </a:xfrm>
          <a:prstGeom prst="rect">
            <a:avLst/>
          </a:prstGeom>
        </p:spPr>
      </p:pic>
      <p:pic>
        <p:nvPicPr>
          <p:cNvPr id="24" name="Рисунок 23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858016" y="2928934"/>
            <a:ext cx="748032" cy="928694"/>
          </a:xfrm>
          <a:prstGeom prst="rect">
            <a:avLst/>
          </a:prstGeom>
        </p:spPr>
      </p:pic>
      <p:pic>
        <p:nvPicPr>
          <p:cNvPr id="25" name="Рисунок 24" descr="1505022945_photoshop-kopona_com_152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43900" y="2357430"/>
            <a:ext cx="748032" cy="928694"/>
          </a:xfrm>
          <a:prstGeom prst="rect">
            <a:avLst/>
          </a:prstGeom>
        </p:spPr>
      </p:pic>
      <p:sp>
        <p:nvSpPr>
          <p:cNvPr id="26" name="Капля 25"/>
          <p:cNvSpPr/>
          <p:nvPr/>
        </p:nvSpPr>
        <p:spPr>
          <a:xfrm>
            <a:off x="2714612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Капля 26"/>
          <p:cNvSpPr/>
          <p:nvPr/>
        </p:nvSpPr>
        <p:spPr>
          <a:xfrm>
            <a:off x="3286116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8" name="Капля 27"/>
          <p:cNvSpPr/>
          <p:nvPr/>
        </p:nvSpPr>
        <p:spPr>
          <a:xfrm>
            <a:off x="3786182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" name="Капля 28"/>
          <p:cNvSpPr/>
          <p:nvPr/>
        </p:nvSpPr>
        <p:spPr>
          <a:xfrm>
            <a:off x="4286248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0" name="Капля 29"/>
          <p:cNvSpPr/>
          <p:nvPr/>
        </p:nvSpPr>
        <p:spPr>
          <a:xfrm>
            <a:off x="4786314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" name="Капля 30"/>
          <p:cNvSpPr/>
          <p:nvPr/>
        </p:nvSpPr>
        <p:spPr>
          <a:xfrm>
            <a:off x="5286380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2" name="Капля 31"/>
          <p:cNvSpPr/>
          <p:nvPr/>
        </p:nvSpPr>
        <p:spPr>
          <a:xfrm>
            <a:off x="5786446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3" name="Капля 32"/>
          <p:cNvSpPr/>
          <p:nvPr/>
        </p:nvSpPr>
        <p:spPr>
          <a:xfrm>
            <a:off x="6286512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4" name="Капля 33"/>
          <p:cNvSpPr/>
          <p:nvPr/>
        </p:nvSpPr>
        <p:spPr>
          <a:xfrm>
            <a:off x="6786578" y="214290"/>
            <a:ext cx="357190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5" name="Капля 34"/>
          <p:cNvSpPr/>
          <p:nvPr/>
        </p:nvSpPr>
        <p:spPr>
          <a:xfrm>
            <a:off x="1785918" y="714356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6" name="Капля 35"/>
          <p:cNvSpPr/>
          <p:nvPr/>
        </p:nvSpPr>
        <p:spPr>
          <a:xfrm>
            <a:off x="2857488" y="714356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11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7" name="Капля 36"/>
          <p:cNvSpPr/>
          <p:nvPr/>
        </p:nvSpPr>
        <p:spPr>
          <a:xfrm>
            <a:off x="3929058" y="714356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12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Капля 37"/>
          <p:cNvSpPr/>
          <p:nvPr/>
        </p:nvSpPr>
        <p:spPr>
          <a:xfrm>
            <a:off x="5000628" y="714356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13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9" name="Капля 38"/>
          <p:cNvSpPr/>
          <p:nvPr/>
        </p:nvSpPr>
        <p:spPr>
          <a:xfrm>
            <a:off x="6072198" y="714356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14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0" name="Капля 39"/>
          <p:cNvSpPr/>
          <p:nvPr/>
        </p:nvSpPr>
        <p:spPr>
          <a:xfrm>
            <a:off x="7143768" y="714356"/>
            <a:ext cx="642942" cy="357166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15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" name="Капля 40"/>
          <p:cNvSpPr/>
          <p:nvPr/>
        </p:nvSpPr>
        <p:spPr>
          <a:xfrm>
            <a:off x="2500298" y="1285860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16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2" name="Капля 41"/>
          <p:cNvSpPr/>
          <p:nvPr/>
        </p:nvSpPr>
        <p:spPr>
          <a:xfrm>
            <a:off x="3428992" y="1214422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17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3" name="Капля 42"/>
          <p:cNvSpPr/>
          <p:nvPr/>
        </p:nvSpPr>
        <p:spPr>
          <a:xfrm>
            <a:off x="4357686" y="1214422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18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Капля 43"/>
          <p:cNvSpPr/>
          <p:nvPr/>
        </p:nvSpPr>
        <p:spPr>
          <a:xfrm>
            <a:off x="5286380" y="1214422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19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Капля 44"/>
          <p:cNvSpPr/>
          <p:nvPr/>
        </p:nvSpPr>
        <p:spPr>
          <a:xfrm>
            <a:off x="6286512" y="1214422"/>
            <a:ext cx="642942" cy="35719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20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5643538" y="192880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Сколько всего ракушек?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7" name="Управляющая кнопка: домой 46">
            <a:hlinkClick r:id="rId8" action="ppaction://hlinksldjump" highlightClick="1">
              <a:snd r:embed="rId9" name="type.wav" builtIn="1"/>
            </a:hlinkClick>
          </p:cNvPr>
          <p:cNvSpPr/>
          <p:nvPr/>
        </p:nvSpPr>
        <p:spPr>
          <a:xfrm>
            <a:off x="214282" y="285728"/>
            <a:ext cx="357190" cy="500066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>
              <a:snd r:embed="rId5" name="hammer.wav" builtIn="1"/>
            </a:hlinkClick>
          </p:cNvPr>
          <p:cNvSpPr/>
          <p:nvPr/>
        </p:nvSpPr>
        <p:spPr>
          <a:xfrm>
            <a:off x="8286776" y="1357298"/>
            <a:ext cx="357190" cy="28575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1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2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150</Words>
  <Application>Microsoft Office PowerPoint</Application>
  <PresentationFormat>Экран (4:3)</PresentationFormat>
  <Paragraphs>100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55</cp:revision>
  <dcterms:created xsi:type="dcterms:W3CDTF">2019-02-02T15:42:10Z</dcterms:created>
  <dcterms:modified xsi:type="dcterms:W3CDTF">2019-11-21T14:01:53Z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