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3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63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53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58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327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96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04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49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189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75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4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8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49D4-C9BF-4EDE-A9F9-3D98408F8C10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CDEEA-CDD9-470D-B040-92F4C1E46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17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0d07e867a12a62d827f75d51c1ce31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1052736"/>
            <a:ext cx="360040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omic Sans MS" pitchFamily="66" charset="0"/>
              </a:rPr>
              <a:t>Образ русского богатыря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81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039" y="332656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omic Sans MS" pitchFamily="66" charset="0"/>
              </a:rPr>
              <a:t>Илья Муромец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2050" name="Picture 2" descr="C:\Users\Toshiba\Desktop\Ilya_Murom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2648"/>
            <a:ext cx="3978442" cy="35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shiba\Desktop\100991472_ea8698f77630812635cb10b0223f06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5721"/>
            <a:ext cx="4752528" cy="35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1"/>
            <a:ext cx="4063379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137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628" y="476672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Добрыня Никитич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3074" name="Picture 2" descr="C:\Users\Toshiba\Desktop\fr0282_0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766" y="1700808"/>
            <a:ext cx="3797236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5346766" cy="51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679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Алёша Попович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4098" name="Picture 2" descr="C:\Users\Toshiba\Desktop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600" y="1331284"/>
            <a:ext cx="2857400" cy="31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15640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524" y="1700808"/>
            <a:ext cx="2813110" cy="46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520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7849"/>
            <a:ext cx="762000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1725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Toshiba\Desktop\13d530c106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3917"/>
            <a:ext cx="3779912" cy="595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Toshiba\Desktop\1258162645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3593" y="882189"/>
            <a:ext cx="5250408" cy="50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877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184" cy="35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Toshiba\Desktop\1265525167_19d22b7d5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341" y="2808727"/>
            <a:ext cx="4202420" cy="360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Toshiba\Desktop\95bfa781da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0761" y="0"/>
            <a:ext cx="3783239" cy="43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67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shiba\Desktop\sviatog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6859"/>
            <a:ext cx="3779837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1941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</Words>
  <Application>Microsoft Office PowerPoint</Application>
  <PresentationFormat>Экран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Образ русского богатыря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 русского богатыря</dc:title>
  <dc:creator>Toshiba</dc:creator>
  <cp:lastModifiedBy>Алекса</cp:lastModifiedBy>
  <cp:revision>13</cp:revision>
  <dcterms:created xsi:type="dcterms:W3CDTF">2014-03-10T17:40:34Z</dcterms:created>
  <dcterms:modified xsi:type="dcterms:W3CDTF">2014-03-18T18:12:41Z</dcterms:modified>
</cp:coreProperties>
</file>