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68" y="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3B4A5-135A-4B14-9C48-B99AA8C513EA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2A49A-A51A-4B7E-A8D8-5957FA03A7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A439-3FA9-4F88-81BC-4DCE808B2CA6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0DC01-16B9-4E09-A498-2AFE24744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CF6A8-D2B2-4BA1-B250-A0304D8FD92F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3A21B-031E-43AE-ACFA-294347C52B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2E59F-A9D3-4056-94A4-14A099169829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B284-3A62-4847-98D7-70C49BEB22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F9237-2135-4DD7-8D17-CB93CD9F1D91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10C27-70B4-4503-9C9A-08F18646CC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BA91C-FEDD-441E-8732-51B7E258BD27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D104-03AA-497B-8175-C9A9206E6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BD331-C992-41E7-86E6-2CF9FA012552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5BF4F-30CB-4E80-ADC1-6BD6F9E64E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95A02-72B6-435C-9523-F21DE192B261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2E347-5646-4C97-94FB-A0B120DAE3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365D5-CB2E-44CC-A231-3B7642E7FEE2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2D0E1-E4CA-44FF-85FF-0ACC69BB3D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016C1-65CF-49A5-955A-63CD925DDE02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D0E42-C7F5-4706-B7DB-819E40E5F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E0B18-BB51-4929-A3D1-38AEC4FE4871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23268-6861-4DCB-9AC9-0766A7F05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4FBEFE-B6BB-4D1F-8FD7-39A56443C76D}" type="datetimeFigureOut">
              <a:rPr lang="ru-RU"/>
              <a:pPr>
                <a:defRPr/>
              </a:pPr>
              <a:t>13.01.2019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486879D-FB4F-4FB0-8B8A-CAD3DB829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1" r:id="rId7"/>
    <p:sldLayoutId id="2147483690" r:id="rId8"/>
    <p:sldLayoutId id="2147483698" r:id="rId9"/>
    <p:sldLayoutId id="2147483689" r:id="rId10"/>
    <p:sldLayoutId id="214748368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animal_penguin-widescreen_14-1024x640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>
          <a:xfrm>
            <a:off x="5421502" y="836712"/>
            <a:ext cx="3470977" cy="2893194"/>
          </a:xfrm>
          <a:prstGeom prst="rect">
            <a:avLst/>
          </a:prstGeom>
          <a:scene3d>
            <a:camera prst="isometricOffAxis2Left"/>
            <a:lightRig rig="threePt" dir="t"/>
          </a:scene3d>
        </p:spPr>
      </p:pic>
      <p:pic>
        <p:nvPicPr>
          <p:cNvPr id="4" name="Рисунок 3" descr="Cute-Adorable-Arctic-Fox-G.jpg"/>
          <p:cNvPicPr>
            <a:picLocks noChangeAspect="1"/>
          </p:cNvPicPr>
          <p:nvPr/>
        </p:nvPicPr>
        <p:blipFill>
          <a:blip r:embed="rId3" cstate="screen"/>
          <a:srcRect/>
          <a:stretch>
            <a:fillRect/>
          </a:stretch>
        </p:blipFill>
        <p:spPr>
          <a:xfrm>
            <a:off x="1" y="836712"/>
            <a:ext cx="3398314" cy="2736304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556792"/>
            <a:ext cx="7851648" cy="158417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dirty="0" smtClean="0"/>
              <a:t>Животные севера </a:t>
            </a:r>
            <a:endParaRPr lang="ru-RU" sz="7200" dirty="0"/>
          </a:p>
        </p:txBody>
      </p:sp>
      <p:pic>
        <p:nvPicPr>
          <p:cNvPr id="6" name="Рисунок 5" descr="5604e59218a0c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>
          <a:xfrm>
            <a:off x="0" y="3781514"/>
            <a:ext cx="3312368" cy="3076486"/>
          </a:xfrm>
          <a:prstGeom prst="rect">
            <a:avLst/>
          </a:prstGeom>
          <a:scene3d>
            <a:camera prst="isometricOffAxis1Right"/>
            <a:lightRig rig="threePt" dir="t"/>
          </a:scene3d>
        </p:spPr>
      </p:pic>
      <p:pic>
        <p:nvPicPr>
          <p:cNvPr id="7" name="Рисунок 6" descr="walrus-habita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>
          <a:xfrm>
            <a:off x="4622142" y="3933056"/>
            <a:ext cx="4521858" cy="2808312"/>
          </a:xfrm>
          <a:prstGeom prst="rect">
            <a:avLst/>
          </a:prstGeom>
          <a:scene3d>
            <a:camera prst="perspectiveContrastingLeftFacing"/>
            <a:lightRig rig="threePt" dir="t"/>
          </a:scene3d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11413" y="4724400"/>
            <a:ext cx="3168650" cy="1873250"/>
          </a:xfrm>
        </p:spPr>
        <p:txBody>
          <a:bodyPr>
            <a:normAutofit/>
          </a:bodyPr>
          <a:lstStyle/>
          <a:p>
            <a:pPr marR="0" algn="ctr"/>
            <a:r>
              <a:rPr lang="ru-RU" sz="3200" smtClean="0">
                <a:solidFill>
                  <a:schemeClr val="bg1"/>
                </a:solidFill>
              </a:rPr>
              <a:t>Для детей от 5 до 7 лет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4" descr="rId2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5563" y="3265488"/>
            <a:ext cx="5278437" cy="359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0" name="Рисунок 3" descr="Белуха.-Фото---premier.gov.ru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70563" cy="378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4128" y="260648"/>
            <a:ext cx="3419872" cy="187220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Кит </a:t>
            </a:r>
            <a:br>
              <a:rPr lang="ru-RU" smtClean="0"/>
            </a:br>
            <a:r>
              <a:rPr lang="ru-RU" smtClean="0"/>
              <a:t>белуха</a:t>
            </a:r>
            <a:endParaRPr lang="ru-RU"/>
          </a:p>
        </p:txBody>
      </p:sp>
      <p:sp>
        <p:nvSpPr>
          <p:cNvPr id="22532" name="Текст 2"/>
          <p:cNvSpPr>
            <a:spLocks noGrp="1"/>
          </p:cNvSpPr>
          <p:nvPr>
            <p:ph type="body" idx="1"/>
          </p:nvPr>
        </p:nvSpPr>
        <p:spPr>
          <a:xfrm>
            <a:off x="0" y="3716338"/>
            <a:ext cx="3924300" cy="3141662"/>
          </a:xfrm>
        </p:spPr>
        <p:txBody>
          <a:bodyPr/>
          <a:lstStyle/>
          <a:p>
            <a:r>
              <a:rPr lang="ru-RU" smtClean="0"/>
              <a:t>Основу питания белухи составляет рыба, в меньшей степени - ракообразные и головоногие моллюски. Добычу белухи не хватают, а всасывают. Взрослая особь потребляет в день около 15 кг пищи.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 descr="650x434_773040_[www.ArtFile.ru]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11750" y="1062038"/>
            <a:ext cx="4032250" cy="579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Рисунок 4" descr="белый филин-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148263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6056" y="0"/>
            <a:ext cx="4067944" cy="90872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smtClean="0"/>
              <a:t>Полярная сова</a:t>
            </a:r>
            <a:endParaRPr lang="ru-RU" sz="48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221163"/>
            <a:ext cx="5148263" cy="263683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Полярная сова очень крупная птица. 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Белая сова — активный хищник. Основу её питания составляют мышевидные грызуны,  также зайцы, мелких хищников, птиц, не пренебрегает рыбой и падалью. Сова не охотится вблизи гнезда, поэтому птицы охотно селятся поблизости от сов, которые защищают свою территорию от других хищников.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105273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Спасибо за внимание</a:t>
            </a:r>
            <a:endParaRPr lang="ru-RU"/>
          </a:p>
        </p:txBody>
      </p:sp>
      <p:sp>
        <p:nvSpPr>
          <p:cNvPr id="24578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24579" name="Рисунок 4" descr="screen1136x1136.jpeg"/>
          <p:cNvSpPr>
            <a:spLocks noChangeAspect="1"/>
          </p:cNvSpPr>
          <p:nvPr/>
        </p:nvSpPr>
        <p:spPr bwMode="auto">
          <a:xfrm>
            <a:off x="0" y="1196975"/>
            <a:ext cx="9144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Рисунок 4" descr="eca86ba05494165d219e30.jpg"/>
          <p:cNvSpPr>
            <a:spLocks noChangeAspect="1"/>
          </p:cNvSpPr>
          <p:nvPr/>
        </p:nvSpPr>
        <p:spPr bwMode="auto">
          <a:xfrm>
            <a:off x="4140200" y="3295650"/>
            <a:ext cx="5003800" cy="356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4338" name="Рисунок 3" descr="3051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56100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188640"/>
            <a:ext cx="3995936" cy="216024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Белый медведь</a:t>
            </a:r>
            <a:endParaRPr lang="ru-RU"/>
          </a:p>
        </p:txBody>
      </p:sp>
      <p:sp>
        <p:nvSpPr>
          <p:cNvPr id="14340" name="Текст 2"/>
          <p:cNvSpPr>
            <a:spLocks noGrp="1"/>
          </p:cNvSpPr>
          <p:nvPr>
            <p:ph type="body" idx="1"/>
          </p:nvPr>
        </p:nvSpPr>
        <p:spPr>
          <a:xfrm>
            <a:off x="0" y="3860800"/>
            <a:ext cx="4140200" cy="2997200"/>
          </a:xfrm>
        </p:spPr>
        <p:txBody>
          <a:bodyPr/>
          <a:lstStyle/>
          <a:p>
            <a:r>
              <a:rPr lang="ru-RU" smtClean="0"/>
              <a:t>Белый медведь хищник. Белые медведи даже на суше быстры и ловки, а в воде легко плавают и ныряют. Очень густая, плотная шерсть защищает тело медведя от холода и намокания в ледяной воде.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105273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smtClean="0"/>
              <a:t>пингвины</a:t>
            </a:r>
            <a:endParaRPr lang="ru-RU" sz="8000"/>
          </a:p>
        </p:txBody>
      </p:sp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>
          <a:xfrm>
            <a:off x="530225" y="2705100"/>
            <a:ext cx="7772400" cy="150971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15363" name="Рисунок 3" descr="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638" y="1412875"/>
            <a:ext cx="9164638" cy="544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-1" y="4221088"/>
            <a:ext cx="4716017" cy="230832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solidFill>
                  <a:schemeClr val="bg1"/>
                </a:solidFill>
                <a:latin typeface="+mn-lt"/>
                <a:cs typeface="+mn-cs"/>
              </a:rPr>
              <a:t>Пингвины предпочитают прохладу и обитают на севере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2225" y="0"/>
            <a:ext cx="2771775" cy="26797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 sz="3200"/>
          </a:p>
        </p:txBody>
      </p:sp>
      <p:pic>
        <p:nvPicPr>
          <p:cNvPr id="16386" name="Рисунок 3" descr="6371999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0"/>
            <a:ext cx="7883525" cy="528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Текст 2"/>
          <p:cNvSpPr>
            <a:spLocks noGrp="1"/>
          </p:cNvSpPr>
          <p:nvPr>
            <p:ph type="body" idx="1"/>
          </p:nvPr>
        </p:nvSpPr>
        <p:spPr>
          <a:xfrm>
            <a:off x="0" y="5300663"/>
            <a:ext cx="9144000" cy="1557337"/>
          </a:xfrm>
        </p:spPr>
        <p:txBody>
          <a:bodyPr/>
          <a:lstStyle/>
          <a:p>
            <a:r>
              <a:rPr lang="ru-RU" smtClean="0"/>
              <a:t>Для тепла у пингвинов служит в первую очередь толстый слой жира, над которым располагаются три слоя водонепроницаемых перьев. Пингвины очень хорошо и быстро плавают. Пингвины питаются в основном рыбой, которую ловят в воде.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Рисунок 3" descr="6315605_orig.jpg"/>
          <p:cNvSpPr>
            <a:spLocks noChangeAspect="1"/>
          </p:cNvSpPr>
          <p:nvPr/>
        </p:nvSpPr>
        <p:spPr bwMode="auto">
          <a:xfrm>
            <a:off x="4763" y="0"/>
            <a:ext cx="9139237" cy="609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0"/>
            <a:ext cx="7772400" cy="112474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    морж</a:t>
            </a:r>
            <a:endParaRPr lang="ru-RU"/>
          </a:p>
        </p:txBody>
      </p:sp>
      <p:sp>
        <p:nvSpPr>
          <p:cNvPr id="17411" name="Текст 2"/>
          <p:cNvSpPr>
            <a:spLocks noGrp="1"/>
          </p:cNvSpPr>
          <p:nvPr>
            <p:ph type="body" idx="1"/>
          </p:nvPr>
        </p:nvSpPr>
        <p:spPr>
          <a:xfrm>
            <a:off x="0" y="5300663"/>
            <a:ext cx="9144000" cy="1557337"/>
          </a:xfrm>
        </p:spPr>
        <p:txBody>
          <a:bodyPr/>
          <a:lstStyle/>
          <a:p>
            <a:r>
              <a:rPr lang="ru-RU" smtClean="0"/>
              <a:t>Эти громадные, неуклюжие на суше животные, населяют Крайний Север, живут преимущественно у берегов моря. Моржи общительны и в основном встречаются стадами, мужественно защищают друг друга.</a:t>
            </a:r>
          </a:p>
          <a:p>
            <a:r>
              <a:rPr lang="ru-RU" smtClean="0"/>
              <a:t>Основу его питания составляют донные беспозвоночные.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Рисунок 6" descr="1327350865_1307013318_1043.jpg"/>
          <p:cNvSpPr>
            <a:spLocks noChangeAspect="1"/>
          </p:cNvSpPr>
          <p:nvPr/>
        </p:nvSpPr>
        <p:spPr bwMode="auto">
          <a:xfrm>
            <a:off x="3775075" y="3284538"/>
            <a:ext cx="5368925" cy="357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34" name="Рисунок 4" descr="polarfuchs-ff6fcb48-e26c-4d2d-8b6c-32adcb1f040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8797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Рисунок 3" descr="56687_original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71775" y="0"/>
            <a:ext cx="6372225" cy="328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212976"/>
            <a:ext cx="3168352" cy="864096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smtClean="0"/>
              <a:t>песец</a:t>
            </a:r>
            <a:endParaRPr lang="ru-RU" sz="800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149725"/>
            <a:ext cx="4356100" cy="270827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Небольшое хищное животное, напоминающее лисицу.</a:t>
            </a:r>
          </a:p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Местами обитания песца служат открытые тундры. Он роет норы, сложные подземные лабиринты со многими входами. основу питания составляют мелкие грызуны, птицы, рыба, ягоды, трава, водоросли.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Рисунок 4" descr="volk-vid-hishhnyh.jpg"/>
          <p:cNvSpPr>
            <a:spLocks noChangeAspect="1"/>
          </p:cNvSpPr>
          <p:nvPr/>
        </p:nvSpPr>
        <p:spPr bwMode="auto">
          <a:xfrm>
            <a:off x="4535488" y="2249488"/>
            <a:ext cx="4608512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9458" name="Рисунок 3" descr="4511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48263" cy="439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365625"/>
            <a:ext cx="5003800" cy="2492375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Обитает на обширных пространствах полярных регионов, которые 5 месяцев погружены в темноту. Чтобы выжить, волк приспособился есть любой корм, который только попадается. Может годами жить при минусовой температуре, месяцами не видеть солнечного света и неделями оставаться без пищи.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0"/>
            <a:ext cx="3851920" cy="198884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полярный волк</a:t>
            </a:r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4" descr="reindeer-snow-sweden-andres-gradin-60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25525"/>
            <a:ext cx="4572000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Рисунок 3" descr="3173846027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572000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0"/>
            <a:ext cx="4572000" cy="1628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mtClean="0"/>
              <a:t>Северный олень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4797425"/>
            <a:ext cx="4716463" cy="2060575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Ест не только траву и лишайники, но и мелких млекопитающих и птиц. В Евразии северный олень одомашнен и является важным источником пропитания и материалов для многих полярных народов.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Рисунок 3" descr="wwf2.jpg"/>
          <p:cNvSpPr>
            <a:spLocks noChangeAspect="1"/>
          </p:cNvSpPr>
          <p:nvPr/>
        </p:nvSpPr>
        <p:spPr bwMode="auto">
          <a:xfrm>
            <a:off x="3660775" y="4265613"/>
            <a:ext cx="5483225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21506" name="Рисунок 5" descr="white-on-whit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141663"/>
            <a:ext cx="4067175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Рисунок 4" descr="Fun-animals_10.jpg"/>
          <p:cNvSpPr>
            <a:spLocks noChangeAspect="1"/>
          </p:cNvSpPr>
          <p:nvPr/>
        </p:nvSpPr>
        <p:spPr bwMode="auto">
          <a:xfrm>
            <a:off x="2303463" y="0"/>
            <a:ext cx="6840537" cy="314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059832" cy="1628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/>
              <a:t>тюлень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67175" y="3068638"/>
            <a:ext cx="5076825" cy="1296987"/>
          </a:xfrm>
        </p:spPr>
        <p:txBody>
          <a:bodyPr>
            <a:normAutofit fontScale="92500" lnSpcReduction="10000"/>
          </a:bodyPr>
          <a:lstStyle/>
          <a:p>
            <a:pPr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ru-RU" dirty="0" smtClean="0"/>
              <a:t>При добывании пищи способен погружаться на глубину. Основу пищи составляют стайные виды рыб, в рационе тюленя приходится также ракообразные.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244</TotalTime>
  <Words>289</Words>
  <Application>Microsoft Office PowerPoint</Application>
  <PresentationFormat>Экран (4:3)</PresentationFormat>
  <Paragraphs>13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Constantia</vt:lpstr>
      <vt:lpstr>Arial</vt:lpstr>
      <vt:lpstr>Calibri</vt:lpstr>
      <vt:lpstr>Wingdings 2</vt:lpstr>
      <vt:lpstr>Поток</vt:lpstr>
      <vt:lpstr>Поток</vt:lpstr>
      <vt:lpstr>Поток</vt:lpstr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X64</dc:creator>
  <cp:lastModifiedBy>Александр</cp:lastModifiedBy>
  <cp:revision>24</cp:revision>
  <dcterms:created xsi:type="dcterms:W3CDTF">2015-11-15T17:48:21Z</dcterms:created>
  <dcterms:modified xsi:type="dcterms:W3CDTF">2019-01-13T12:24:27Z</dcterms:modified>
</cp:coreProperties>
</file>