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62" r:id="rId6"/>
    <p:sldId id="259" r:id="rId7"/>
    <p:sldId id="263" r:id="rId8"/>
    <p:sldId id="260" r:id="rId9"/>
    <p:sldId id="264" r:id="rId10"/>
    <p:sldId id="261" r:id="rId11"/>
    <p:sldId id="265" r:id="rId12"/>
    <p:sldId id="266" r:id="rId13"/>
  </p:sldIdLst>
  <p:sldSz cx="9144000" cy="6858000" type="letter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41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028"/>
            <a:ext cx="7772400" cy="14704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BC29C-6BBA-4375-80ED-2879823EA3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2C931-E856-4781-A893-6C3996218F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5035"/>
            <a:ext cx="2057400" cy="585073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5035"/>
            <a:ext cx="5969000" cy="585073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09145-7DD6-455F-B638-2F4D04D08D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206A1-A0E8-45CF-8596-17EC2C53E6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1784" y="44065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1784" y="2906316"/>
            <a:ext cx="77724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396A7-2E12-4DBA-AC00-716BCAEEE8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13200" cy="45255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3600" y="1600200"/>
            <a:ext cx="4013200" cy="45255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8D41E-4FE4-4F9C-A736-0704597A3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4716"/>
            <a:ext cx="4040717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5272"/>
            <a:ext cx="4040717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6085" y="1534716"/>
            <a:ext cx="4040716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6085" y="2175272"/>
            <a:ext cx="4040716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E91B3-16FE-4EA1-9231-7343BDCDB1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6CAD8-6F0E-458F-B988-28102A076B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C241C-F9FD-474B-BE50-BC6EDB699D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2654"/>
            <a:ext cx="30077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2653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4703"/>
            <a:ext cx="30077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ED1B5-5B81-4E14-A826-E795D9B229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17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17" y="61317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17" y="536733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EC834-C9BD-4BA8-85BA-86B9766C5E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FA35977-0AAD-49BD-BA84-B307BD1542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74;&#1086;&#1089;&#1087;&#1080;&#1090;&#1072;&#1090;&#1077;&#1083;&#1100;\Desktop\&#1044;&#1086;&#1082;&#1091;&#1084;&#1077;&#1085;&#1090;&#1099;%20&#1076;&#1083;&#1103;%20&#1082;&#1086;&#1085;&#1082;&#1091;&#1088;&#1089;&#1072;\&#1055;&#1077;&#1076;&#1072;&#1075;&#1086;&#1075;&#1080;&#1095;&#1077;&#1089;&#1082;&#1086;&#1077;%20&#1084;&#1077;&#1088;&#1086;&#1087;&#1086;&#1088;&#1080;&#1103;&#1090;&#1080;&#1077;\&#1052;&#1091;&#1079;&#1099;&#1082;&#1072;\5.%20&#1083;&#1080;&#1089;&#1072;.mp3" TargetMode="Externa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74;&#1086;&#1089;&#1087;&#1080;&#1090;&#1072;&#1090;&#1077;&#1083;&#1100;\Desktop\&#1044;&#1086;&#1082;&#1091;&#1084;&#1077;&#1085;&#1090;&#1099;%20&#1076;&#1083;&#1103;%20&#1082;&#1086;&#1085;&#1082;&#1091;&#1088;&#1089;&#1072;\&#1055;&#1077;&#1076;&#1072;&#1075;&#1086;&#1075;&#1080;&#1095;&#1077;&#1089;&#1082;&#1086;&#1077;%20&#1084;&#1077;&#1088;&#1086;&#1087;&#1086;&#1088;&#1080;&#1103;&#1090;&#1080;&#1077;\&#1052;&#1091;&#1079;&#1099;&#1082;&#1072;\6.%20&#1082;&#1086;&#1085;&#1077;&#1094;%20&#1089;&#1082;&#1072;&#1079;&#1082;&#1080;.mp3" TargetMode="Externa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74;&#1086;&#1089;&#1087;&#1080;&#1090;&#1072;&#1090;&#1077;&#1083;&#1100;\Desktop\&#1044;&#1086;&#1082;&#1091;&#1084;&#1077;&#1085;&#1090;&#1099;%20&#1076;&#1083;&#1103;%20&#1082;&#1086;&#1085;&#1082;&#1091;&#1088;&#1089;&#1072;\&#1055;&#1077;&#1076;&#1072;&#1075;&#1086;&#1075;&#1080;&#1095;&#1077;&#1089;&#1082;&#1086;&#1077;%20&#1084;&#1077;&#1088;&#1086;&#1087;&#1086;&#1088;&#1080;&#1103;&#1090;&#1080;&#1077;\&#1052;&#1091;&#1079;&#1099;&#1082;&#1072;\&#1087;&#1077;&#1089;&#1077;&#1085;&#1082;&#1072;%20&#1082;&#1086;&#1083;&#1086;&#1073;&#1082;&#1072;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74;&#1086;&#1089;&#1087;&#1080;&#1090;&#1072;&#1090;&#1077;&#1083;&#1100;\Desktop\&#1044;&#1086;&#1082;&#1091;&#1084;&#1077;&#1085;&#1090;&#1099;%20&#1076;&#1083;&#1103;%20&#1082;&#1086;&#1085;&#1082;&#1091;&#1088;&#1089;&#1072;\&#1055;&#1077;&#1076;&#1072;&#1075;&#1086;&#1075;&#1080;&#1095;&#1077;&#1089;&#1082;&#1086;&#1077;%20&#1084;&#1077;&#1088;&#1086;&#1087;&#1086;&#1088;&#1080;&#1103;&#1090;&#1080;&#1077;\&#1052;&#1091;&#1079;&#1099;&#1082;&#1072;\1.%20&#1082;&#1072;&#1090;&#1080;&#1090;&#1089;&#1103;%20&#1082;&#1086;&#1083;&#1086;&#1073;&#1086;&#1082;.mp3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74;&#1086;&#1089;&#1087;&#1080;&#1090;&#1072;&#1090;&#1077;&#1083;&#1100;\Desktop\&#1044;&#1086;&#1082;&#1091;&#1084;&#1077;&#1085;&#1090;&#1099;%20&#1076;&#1083;&#1103;%20&#1082;&#1086;&#1085;&#1082;&#1091;&#1088;&#1089;&#1072;\&#1055;&#1077;&#1076;&#1072;&#1075;&#1086;&#1075;&#1080;&#1095;&#1077;&#1089;&#1082;&#1086;&#1077;%20&#1084;&#1077;&#1088;&#1086;&#1087;&#1086;&#1088;&#1080;&#1103;&#1090;&#1080;&#1077;\&#1052;&#1091;&#1079;&#1099;&#1082;&#1072;\2.%20&#1079;&#1072;&#1081;&#1095;&#1080;&#1082;.mp3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74;&#1086;&#1089;&#1087;&#1080;&#1090;&#1072;&#1090;&#1077;&#1083;&#1100;\Desktop\&#1044;&#1086;&#1082;&#1091;&#1084;&#1077;&#1085;&#1090;&#1099;%20&#1076;&#1083;&#1103;%20&#1082;&#1086;&#1085;&#1082;&#1091;&#1088;&#1089;&#1072;\&#1055;&#1077;&#1076;&#1072;&#1075;&#1086;&#1075;&#1080;&#1095;&#1077;&#1089;&#1082;&#1086;&#1077;%20&#1084;&#1077;&#1088;&#1086;&#1087;&#1086;&#1088;&#1080;&#1103;&#1090;&#1080;&#1077;\&#1052;&#1091;&#1079;&#1099;&#1082;&#1072;\3.%20&#1074;&#1086;&#1083;&#1082;.mp3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74;&#1086;&#1089;&#1087;&#1080;&#1090;&#1072;&#1090;&#1077;&#1083;&#1100;\Desktop\&#1044;&#1086;&#1082;&#1091;&#1084;&#1077;&#1085;&#1090;&#1099;%20&#1076;&#1083;&#1103;%20&#1082;&#1086;&#1085;&#1082;&#1091;&#1088;&#1089;&#1072;\&#1055;&#1077;&#1076;&#1072;&#1075;&#1086;&#1075;&#1080;&#1095;&#1077;&#1089;&#1082;&#1086;&#1077;%20&#1084;&#1077;&#1088;&#1086;&#1087;&#1086;&#1088;&#1080;&#1103;&#1090;&#1080;&#1077;\&#1052;&#1091;&#1079;&#1099;&#1082;&#1072;\4.%20&#1084;&#1077;&#1076;&#1074;&#1077;&#1076;&#1100;.mp3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52400"/>
            <a:ext cx="7848600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4" descr="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0"/>
            <a:ext cx="51308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5. лиса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248400" y="5638800"/>
            <a:ext cx="244475" cy="244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5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91" fill="hold"/>
                                        <p:tgtEl>
                                          <p:spTgt spid="225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3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4" descr="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0"/>
            <a:ext cx="49022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28600"/>
            <a:ext cx="8153400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6. конец сказ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382000" y="6248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4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914400"/>
            <a:ext cx="6502400" cy="531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песенка колобка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010400" y="5715000"/>
            <a:ext cx="2746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28" fill="hold"/>
                                        <p:tgtEl>
                                          <p:spTgt spid="143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4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914400"/>
            <a:ext cx="6502400" cy="531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1. катится колобо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467600" y="5943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4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-609600"/>
            <a:ext cx="6858000" cy="775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2. зайчик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086600" y="5791200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25" fill="hold"/>
                                        <p:tgtEl>
                                          <p:spTgt spid="163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9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4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-533400"/>
            <a:ext cx="6858000" cy="775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5" name="Picture 4" descr="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0"/>
            <a:ext cx="5969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3. волк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400800" y="5791200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36" fill="hold"/>
                                        <p:tgtEl>
                                          <p:spTgt spid="184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3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4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0"/>
            <a:ext cx="5781675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4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241300"/>
            <a:ext cx="6096000" cy="661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4. медведь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49763" y="3306763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4. медведь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943600" y="5715000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44" fill="hold"/>
                                        <p:tgtEl>
                                          <p:spTgt spid="204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244" fill="hold"/>
                                        <p:tgtEl>
                                          <p:spTgt spid="204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4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41300"/>
            <a:ext cx="5943600" cy="661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</TotalTime>
  <Words>0</Words>
  <Application>Microsoft PowerPoint</Application>
  <PresentationFormat>Лист Letter (8,5x11")</PresentationFormat>
  <Paragraphs>0</Paragraphs>
  <Slides>12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Александр</dc:creator>
  <cp:lastModifiedBy>воспитатель</cp:lastModifiedBy>
  <cp:revision>13</cp:revision>
  <cp:lastPrinted>1601-01-01T00:00:00Z</cp:lastPrinted>
  <dcterms:created xsi:type="dcterms:W3CDTF">2019-01-27T16:27:15Z</dcterms:created>
  <dcterms:modified xsi:type="dcterms:W3CDTF">2019-02-06T06:43:52Z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