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1" r:id="rId8"/>
    <p:sldId id="262" r:id="rId9"/>
    <p:sldId id="260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675880-964F-42F8-A241-94579591C1B3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332656"/>
            <a:ext cx="7262192" cy="1944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Тематический урок</a:t>
            </a:r>
            <a:br>
              <a:rPr lang="ru-RU" dirty="0" smtClean="0"/>
            </a:br>
            <a:r>
              <a:rPr lang="ru-RU" smtClean="0"/>
              <a:t>«Россия-Родина моя!»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1" y="2492896"/>
            <a:ext cx="8748464" cy="2601920"/>
          </a:xfrm>
        </p:spPr>
      </p:pic>
      <p:sp>
        <p:nvSpPr>
          <p:cNvPr id="5" name="TextBox 4"/>
          <p:cNvSpPr txBox="1"/>
          <p:nvPr/>
        </p:nvSpPr>
        <p:spPr>
          <a:xfrm>
            <a:off x="5004048" y="5628276"/>
            <a:ext cx="42001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Автор: </a:t>
            </a:r>
            <a:r>
              <a:rPr lang="ru-RU" sz="1400" dirty="0" smtClean="0"/>
              <a:t>Смирнова Мария Михайловна</a:t>
            </a:r>
            <a:r>
              <a:rPr lang="ru-RU" sz="1400" dirty="0" smtClean="0"/>
              <a:t>,</a:t>
            </a:r>
            <a:endParaRPr lang="ru-RU" sz="1400" dirty="0" smtClean="0"/>
          </a:p>
          <a:p>
            <a:r>
              <a:rPr lang="ru-RU" sz="1400" dirty="0" smtClean="0"/>
              <a:t>           </a:t>
            </a:r>
            <a:r>
              <a:rPr lang="ru-RU" sz="1400" dirty="0" smtClean="0"/>
              <a:t>учитель русского языка и литературы</a:t>
            </a:r>
            <a:endParaRPr lang="ru-RU" sz="1400" dirty="0" smtClean="0"/>
          </a:p>
          <a:p>
            <a:r>
              <a:rPr lang="ru-RU" sz="1400" dirty="0" smtClean="0"/>
              <a:t>           </a:t>
            </a:r>
            <a:r>
              <a:rPr lang="ru-RU" sz="1400" dirty="0" smtClean="0"/>
              <a:t>МОУ школы № 13 с УИОП </a:t>
            </a:r>
            <a:r>
              <a:rPr lang="ru-RU" sz="1400" dirty="0" err="1" smtClean="0"/>
              <a:t>г.о.Жуковский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4256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158417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Еще один рекорд – город</a:t>
            </a:r>
            <a:r>
              <a:rPr lang="ru-RU" b="1" dirty="0"/>
              <a:t> Оймякон</a:t>
            </a:r>
            <a:r>
              <a:rPr lang="ru-RU" dirty="0"/>
              <a:t> в Якутии, обозначенный в Книге, как </a:t>
            </a:r>
            <a:r>
              <a:rPr lang="ru-RU" b="1" dirty="0"/>
              <a:t>населенный пункт, расположенный в самом холодном месте</a:t>
            </a:r>
            <a:r>
              <a:rPr lang="ru-RU" dirty="0"/>
              <a:t>. Зимняя температура воздуха может опускаться здесь до -70.</a:t>
            </a:r>
          </a:p>
          <a:p>
            <a:r>
              <a:rPr lang="ru-RU" b="1" dirty="0"/>
              <a:t>Сибирская тайга</a:t>
            </a:r>
            <a:r>
              <a:rPr lang="ru-RU" dirty="0"/>
              <a:t> считается </a:t>
            </a:r>
            <a:r>
              <a:rPr lang="ru-RU" b="1" dirty="0"/>
              <a:t>самым большим лесным массивом в мире</a:t>
            </a:r>
            <a:r>
              <a:rPr lang="ru-RU" dirty="0"/>
              <a:t>. Ее площадь составляет 60% от всей площади России.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480720" cy="49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Здание МГУ</a:t>
            </a:r>
            <a:r>
              <a:rPr lang="ru-RU" dirty="0"/>
              <a:t> признано </a:t>
            </a:r>
            <a:r>
              <a:rPr lang="ru-RU" b="1" dirty="0"/>
              <a:t>самым большим зданием из университетов</a:t>
            </a:r>
            <a:r>
              <a:rPr lang="ru-RU" dirty="0"/>
              <a:t>. В нем расположено 40 000 комнат.</a:t>
            </a:r>
          </a:p>
          <a:p>
            <a:r>
              <a:rPr lang="ru-RU" b="1" dirty="0"/>
              <a:t>Храм Христа Спасителя</a:t>
            </a:r>
            <a:r>
              <a:rPr lang="ru-RU" dirty="0"/>
              <a:t> в Москве считается </a:t>
            </a:r>
            <a:r>
              <a:rPr lang="ru-RU" b="1" dirty="0"/>
              <a:t>самым большим в мире православным собором</a:t>
            </a:r>
            <a:r>
              <a:rPr lang="ru-RU" dirty="0"/>
              <a:t>. Он вмещает 10 000 человек. Построен в виде равностороннего креста с шириной 85 м и высотой – 103 м. </a:t>
            </a:r>
          </a:p>
          <a:p>
            <a:r>
              <a:rPr lang="ru-RU" dirty="0"/>
              <a:t>7 июля 2013 года во Владивостоке представители Книги Рекордов Гиннесса зафиксировали еще один российский рекорд – </a:t>
            </a:r>
            <a:r>
              <a:rPr lang="ru-RU" b="1" dirty="0"/>
              <a:t>самый большой флаг государства</a:t>
            </a:r>
            <a:r>
              <a:rPr lang="ru-RU" dirty="0"/>
              <a:t>, </a:t>
            </a:r>
            <a:r>
              <a:rPr lang="ru-RU" b="1" dirty="0"/>
              <a:t>составленный из живых людей</a:t>
            </a:r>
            <a:r>
              <a:rPr lang="ru-RU" dirty="0"/>
              <a:t>. На мосту через бухту Золотой рог </a:t>
            </a:r>
          </a:p>
          <a:p>
            <a:r>
              <a:rPr lang="ru-RU" dirty="0"/>
              <a:t>собралось почти 30 000 жителей Владивостока, которые, взяв в руки белые, синие и красные флажки, </a:t>
            </a:r>
          </a:p>
          <a:p>
            <a:r>
              <a:rPr lang="ru-RU" dirty="0"/>
              <a:t>образовали «живой» государственный флаг России, протяженностью 707 метров.</a:t>
            </a:r>
          </a:p>
          <a:p>
            <a:r>
              <a:rPr lang="ru-RU" dirty="0"/>
              <a:t>Внутри храма на 22 000 кв. м нанесена роспись, 9 000 кв. м которой – позолота.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07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4833.jpg"/>
          <p:cNvPicPr>
            <a:picLocks noChangeAspect="1"/>
          </p:cNvPicPr>
          <p:nvPr/>
        </p:nvPicPr>
        <p:blipFill>
          <a:blip r:embed="rId2">
            <a:lum bright="10000" contrast="18000"/>
          </a:blip>
          <a:stretch>
            <a:fillRect/>
          </a:stretch>
        </p:blipFill>
        <p:spPr>
          <a:xfrm>
            <a:off x="0" y="1428736"/>
            <a:ext cx="9144000" cy="51435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8662" y="285728"/>
            <a:ext cx="8001000" cy="23402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внимание!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07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skrajnie-prostory-ross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357290" y="642894"/>
            <a:ext cx="6643710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Волною океанскою омыта,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Украшена орнаментом из рек 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Средь дола как чертог из малахита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Стоишь ,  несокрушимая вовек!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А над тобой,  родимая Россия,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Сиянье славы тысячи побед!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И, как лугов твоих капля росы, я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Храню в  себе и мощь твою, и свет .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 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Спокойным и торжественным простором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Не устаёшь мне сердце восхищать!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Так  будет пусть  оно большим и добрым -</a:t>
            </a:r>
          </a:p>
          <a:p>
            <a:pPr algn="ctr">
              <a:buNone/>
            </a:pPr>
            <a:r>
              <a:rPr lang="ru-RU" sz="1800" dirty="0" smtClean="0">
                <a:solidFill>
                  <a:srgbClr val="FFFF00"/>
                </a:solidFill>
              </a:rPr>
              <a:t>Величественной  Родине под стать!</a:t>
            </a:r>
          </a:p>
          <a:p>
            <a:pPr>
              <a:buNone/>
            </a:pP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2643"/>
            <a:ext cx="8463314" cy="59453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38795" cy="720079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Шестая часть суши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5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60648"/>
            <a:ext cx="6512511" cy="1080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Что такое Родина?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572000" cy="43806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51848" y="1700808"/>
            <a:ext cx="4716016" cy="4308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1)Место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страна, где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человек родился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; где впервые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сложился, возник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этнос (народ).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) Место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возникновения, открытия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или изобретения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чего-либо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263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502" y="285728"/>
            <a:ext cx="9215502" cy="86409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/>
                </a:solidFill>
              </a:rPr>
              <a:t>Назови правильно пословицу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820472" cy="38884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 smtClean="0"/>
              <a:t>• </a:t>
            </a:r>
            <a:r>
              <a:rPr lang="ru-RU" sz="3200" b="1" i="1" dirty="0"/>
              <a:t>Одна у человека мать, одна у него и Родина.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Родная сторона – мать, чужая –мачеха.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Всякому мила своя сторона.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Где родился, там и пригодился.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Кто Родине изменяет, того народ презирает.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Кто за Родину горой – тот истинный герой.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3787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2" y="1000108"/>
            <a:ext cx="7422110" cy="4461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532439" cy="144016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B0F0"/>
                </a:solidFill>
              </a:rPr>
              <a:t>Интересные факты о нашей стране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5517232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книге рекордов Гиннесса Россия-самая большая страна по территории!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11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23762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Самый невероятный рекорд</a:t>
            </a:r>
            <a:r>
              <a:rPr lang="ru-RU" dirty="0"/>
              <a:t>, это наши российские дайверы из экспедиции Русского географического </a:t>
            </a:r>
            <a:r>
              <a:rPr lang="ru-RU" dirty="0" smtClean="0"/>
              <a:t>общества погрузились </a:t>
            </a:r>
            <a:r>
              <a:rPr lang="ru-RU" dirty="0"/>
              <a:t>в озеро </a:t>
            </a:r>
            <a:r>
              <a:rPr lang="ru-RU" dirty="0" err="1" smtClean="0"/>
              <a:t>Лабынкыр</a:t>
            </a:r>
            <a:r>
              <a:rPr lang="ru-RU" dirty="0" smtClean="0"/>
              <a:t>, находящееся </a:t>
            </a:r>
            <a:r>
              <a:rPr lang="ru-RU" dirty="0"/>
              <a:t>на территории Якутии, недалеко от полюса холода – </a:t>
            </a:r>
            <a:r>
              <a:rPr lang="ru-RU" dirty="0" smtClean="0"/>
              <a:t>Оймякона.  На </a:t>
            </a:r>
            <a:r>
              <a:rPr lang="ru-RU" dirty="0"/>
              <a:t>глубине 40 метров при температуре воды +2 градуса они побывали дважды. </a:t>
            </a:r>
            <a:r>
              <a:rPr lang="ru-RU" dirty="0" smtClean="0"/>
              <a:t>И </a:t>
            </a:r>
            <a:r>
              <a:rPr lang="ru-RU" dirty="0"/>
              <a:t>оба раза продолжительность нахождения под водой равнялась 23 минутам. </a:t>
            </a:r>
            <a:r>
              <a:rPr lang="ru-RU" dirty="0" smtClean="0"/>
              <a:t>Такого </a:t>
            </a:r>
            <a:r>
              <a:rPr lang="ru-RU" dirty="0"/>
              <a:t>до них никто не делал</a:t>
            </a:r>
            <a:r>
              <a:rPr lang="ru-RU" dirty="0" smtClean="0"/>
              <a:t>. </a:t>
            </a:r>
            <a:r>
              <a:rPr lang="ru-RU" dirty="0"/>
              <a:t>Специалистами по плаванию в холодной воде отмечается, что очень хорошо подготовленные </a:t>
            </a:r>
            <a:r>
              <a:rPr lang="ru-RU" dirty="0" smtClean="0"/>
              <a:t>пловцы не </a:t>
            </a:r>
            <a:r>
              <a:rPr lang="ru-RU" dirty="0"/>
              <a:t>могут быть в ледяной воде больше 10 минут, иначе наступает переохлаждение и гибель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5760640" cy="38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1185312"/>
          </a:xfrm>
        </p:spPr>
        <p:txBody>
          <a:bodyPr/>
          <a:lstStyle/>
          <a:p>
            <a:r>
              <a:rPr lang="ru-RU" dirty="0"/>
              <a:t>Еще один рекорд это </a:t>
            </a:r>
            <a:r>
              <a:rPr lang="ru-RU" b="1" dirty="0"/>
              <a:t>озеро Байкал – самое глубокое озеро в мире</a:t>
            </a:r>
            <a:r>
              <a:rPr lang="ru-RU" dirty="0"/>
              <a:t>, содержащее 22% от всех мировых запасов пресной воды.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36148"/>
            <a:ext cx="6660232" cy="44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28083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Великий Сибирский путь – </a:t>
            </a:r>
            <a:r>
              <a:rPr lang="ru-RU" b="1" dirty="0"/>
              <a:t>Транссибирская железнодорожная магистраль</a:t>
            </a:r>
            <a:r>
              <a:rPr lang="ru-RU" dirty="0"/>
              <a:t> внесена в Книгу Рекордов Гиннесса сразу по трем пунктам: как самая </a:t>
            </a:r>
            <a:r>
              <a:rPr lang="ru-RU" dirty="0" smtClean="0"/>
              <a:t>длинная </a:t>
            </a:r>
            <a:r>
              <a:rPr lang="ru-RU" dirty="0"/>
              <a:t>в мире железная дорога – 10 000 км; как самое большое количество станций по пути следования – </a:t>
            </a:r>
            <a:r>
              <a:rPr lang="ru-RU" dirty="0" smtClean="0"/>
              <a:t>составы </a:t>
            </a:r>
            <a:r>
              <a:rPr lang="ru-RU" dirty="0"/>
              <a:t>проезжают 87 населенных пунктов; как самое быстро построенное масштабное сооружение </a:t>
            </a:r>
            <a:r>
              <a:rPr lang="ru-RU" dirty="0" smtClean="0"/>
              <a:t>– начавшись </a:t>
            </a:r>
            <a:r>
              <a:rPr lang="ru-RU" dirty="0"/>
              <a:t>в 1891 году, уже 14 июля 1903 года железнодорожная магистраль была введена в эксплуатацию. </a:t>
            </a:r>
            <a:endParaRPr lang="ru-RU" dirty="0" smtClean="0"/>
          </a:p>
          <a:p>
            <a:r>
              <a:rPr lang="ru-RU" dirty="0" smtClean="0"/>
              <a:t>Транссиб </a:t>
            </a:r>
            <a:r>
              <a:rPr lang="ru-RU" dirty="0"/>
              <a:t>считается одним из лучших достижений мировой цивилизации, </a:t>
            </a:r>
            <a:r>
              <a:rPr lang="ru-RU" dirty="0" smtClean="0"/>
              <a:t>а </a:t>
            </a:r>
            <a:r>
              <a:rPr lang="ru-RU" dirty="0"/>
              <a:t>построенные мосты и тоннели являются образцами инженерного искусства даже сегодня.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5904656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8512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</TotalTime>
  <Words>419</Words>
  <Application>Microsoft Office PowerPoint</Application>
  <PresentationFormat>Экран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Тематический урок «Россия-Родина моя!»</vt:lpstr>
      <vt:lpstr>Презентация PowerPoint</vt:lpstr>
      <vt:lpstr>Шестая часть суши</vt:lpstr>
      <vt:lpstr>Что такое Родина?</vt:lpstr>
      <vt:lpstr>Назови правильно пословицу</vt:lpstr>
      <vt:lpstr>Интересные факты о нашей стране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HP Pavilion</cp:lastModifiedBy>
  <cp:revision>10</cp:revision>
  <dcterms:created xsi:type="dcterms:W3CDTF">2017-08-31T09:07:42Z</dcterms:created>
  <dcterms:modified xsi:type="dcterms:W3CDTF">2018-10-09T15:37:35Z</dcterms:modified>
</cp:coreProperties>
</file>