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E97C-34B9-493E-A34E-9E331C3DB59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0E8F-D619-46A7-859D-5528C55C6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9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комбинированного вида № 2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«Технология оригами – как средство развития конструктивных и творческих способностей дошкольников» </a:t>
            </a:r>
            <a:br>
              <a:rPr lang="ru-RU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4869160"/>
            <a:ext cx="6400800" cy="1752600"/>
          </a:xfrm>
        </p:spPr>
        <p:txBody>
          <a:bodyPr/>
          <a:lstStyle/>
          <a:p>
            <a:pPr algn="r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Подготовила: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МДОУ «Д.с.№2»  </a:t>
            </a:r>
          </a:p>
          <a:p>
            <a:pPr algn="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Марченко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Ольга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Чеславовна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5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знаем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Увлекательное путешествие в мир бумаги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Рассказ «Из чего делают бумагу»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Экспериментирование с бумагой(знакомство со свойствами бумаги)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Личный  замысел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Просмотр презентаций «оригами»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«В некотором царстве, в Бумажном государстве»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«Волшебные превращения бумажного квадрата»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Схемы складывания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9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 руки не для скуки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Игрушки для сюжетно –ролевых игр(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шапочка,кошелек,коробочка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rgbClr val="00B050"/>
                </a:solidFill>
              </a:rPr>
              <a:t>«Лиса-плутовка»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«Забавный пингвин»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</a:rPr>
              <a:t>« Зайка беленький»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rgbClr val="7030A0"/>
                </a:solidFill>
              </a:rPr>
              <a:t>« Мишка </a:t>
            </a:r>
            <a:r>
              <a:rPr lang="ru-RU" sz="2000" dirty="0" err="1">
                <a:solidFill>
                  <a:srgbClr val="7030A0"/>
                </a:solidFill>
              </a:rPr>
              <a:t>Мишенька</a:t>
            </a:r>
            <a:r>
              <a:rPr lang="ru-RU" sz="2000" dirty="0">
                <a:solidFill>
                  <a:srgbClr val="7030A0"/>
                </a:solidFill>
              </a:rPr>
              <a:t>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«Цветик-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семицветик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», «Тюльпан»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</a:rPr>
              <a:t>«Серый </a:t>
            </a:r>
            <a:r>
              <a:rPr lang="ru-RU" sz="2000" dirty="0" err="1">
                <a:solidFill>
                  <a:schemeClr val="tx2"/>
                </a:solidFill>
              </a:rPr>
              <a:t>волк,сердитый</a:t>
            </a:r>
            <a:r>
              <a:rPr lang="ru-RU" sz="2000" dirty="0">
                <a:solidFill>
                  <a:schemeClr val="tx2"/>
                </a:solidFill>
              </a:rPr>
              <a:t> волк»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asus\Desktop\j_Fd9N3vr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05097"/>
            <a:ext cx="2348786" cy="371132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sH5h2vqRz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4" y="105097"/>
            <a:ext cx="2601313" cy="39719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nBpa3IMjRn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52" y="3288878"/>
            <a:ext cx="2608970" cy="350906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«Волшебное искусство-оригами»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1231">
            <a:off x="497532" y="1226061"/>
            <a:ext cx="2376264" cy="33904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4248472" cy="3102059"/>
          </a:xfrm>
        </p:spPr>
      </p:pic>
      <p:pic>
        <p:nvPicPr>
          <p:cNvPr id="2050" name="Picture 2" descr="C:\Users\asus\Desktop\EodlNzihqNU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3"/>
            <a:ext cx="4986809" cy="28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больше мастерства в детской руке, тем умнее ребенок»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В.А.Сухомлинский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sus\Desktop\shutterstock_442193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19"/>
            <a:ext cx="4537713" cy="30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0346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 важный период становления личности. Любознательность ребенка не знает границ. Он рассматривает мир широко открытыми глазами, впитывает знания и навыки как губка. В этом возрасте ребенку лучше всего запоминается самостоятельное познание.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степень развития технических умений ,сковывает детскую инициативу, снижает качество результатов деятельности. Поэтому, важно создать условия  А что если ему предложить оригами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оригами-это не просто забава. Искусство, отточенное веками. Это целый мир созданный воображением и трудом ребёнка. Большинство возможности по всестороннему развитию личности таят в себе занятия по складыванию бумаги.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17632" cy="30963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 заключается в том, что оригами, как вид конструирования из бумаги развивает у детей творческие способности, мышление, память, мелкую моторику, пространственное воображение. Кроме того, работа с бумагой требует сосредоточенности, внимания, усидчивости, то есть таких качеств, которые в дальнейшем помогут ребенку успешно учится в школе.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us\Desktop\shutterstock_409176913-768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96952"/>
            <a:ext cx="5810588" cy="32643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формирование у детей интереса к искусству оригами и раскрытие творческого потенциала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7264896" cy="40324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Задачи:           Развивать конструктивные и творческие способности с учетом индивидуальных возможностей каждого ребенка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Развивать мелкую моторику, глазомер</a:t>
            </a:r>
          </a:p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Развивать художественный вкус, творчество, воображение, конструктивное мышление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80906" y="4728623"/>
            <a:ext cx="516663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487309" y="2204864"/>
            <a:ext cx="623308" cy="5512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852348" y="3573016"/>
            <a:ext cx="634961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используем: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Бумагу разных цветов и различного качества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C000"/>
                </a:solidFill>
              </a:rPr>
              <a:t>Картон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Ножницы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Клей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F0"/>
                </a:solidFill>
              </a:rPr>
              <a:t>Цветные карандаши и фломастеры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работе с детьми я использую следующие приемы: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</a:rPr>
              <a:t>Мотивация к выполнению(оформление для группы, участие в выставке, подарки к празднику)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</a:rPr>
              <a:t>Обсуждение правил пользования орудием труда, правила работы с ножницами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Совместное действие( или пассивные «рука в руке»)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Использование стихотворений и загадок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C000"/>
                </a:solidFill>
              </a:rPr>
              <a:t>Использование музыки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70C0"/>
                </a:solidFill>
              </a:rPr>
              <a:t>Физкультурно-оздоровительные паузы</a:t>
            </a:r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24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Основные приемы складывания заготовок, применяемые для создания разнообразных конструкций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Складывать вчетверо и большее количество раз в разных направлениях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Делить заготовку пополам, совмещая стороны и углы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Соизмерять стороны сгиба, сглаживать сгибы, уравновешивать их по отношению друг к другу, делать надрезы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Определять на глаз расстояние отдельных асимметричных частей, отгибать отдельные характерные детали из целевой заготовки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1.Расказываю технологию, показываю способы действия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2400055" cy="403244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2.Организую совместную с детьми деятельность(использую схему, пошаговое выполнение)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3608401" cy="2952328"/>
          </a:xfrm>
        </p:spPr>
      </p:pic>
      <p:pic>
        <p:nvPicPr>
          <p:cNvPr id="1026" name="Picture 2" descr="C:\Users\asus\Desktop\xg0RXLjHo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744416" cy="20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389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Муниципальное бюджетное образовательное учреждение детский сад комбинированного вида № 2   «Технология оригами – как средство развития конструктивных и творческих способностей дошкольников»  </vt:lpstr>
      <vt:lpstr>Чем больше мастерства в детской руке, тем умнее ребенок»</vt:lpstr>
      <vt:lpstr>Старший дошкольный возраст важный период становления личности. Любознательность ребенка не знает границ. Он рассматривает мир широко открытыми глазами, впитывает знания и навыки как губка. В этом возрасте ребенку лучше всего запоминается самостоятельное познание. Недостаточная степень развития технических умений ,сковывает детскую инициативу, снижает качество результатов деятельности. Поэтому, важно создать условия  А что если ему предложить оригами? Ведь оригами-это не просто забава. Искусство, отточенное веками. Это целый мир созданный воображением и трудом ребёнка. Большинство возможности по всестороннему развитию личности таят в себе занятия по складыванию бумаги.</vt:lpstr>
      <vt:lpstr>Актуальность выбранной темы заключается в том, что оригами, как вид конструирования из бумаги развивает у детей творческие способности, мышление, память, мелкую моторику, пространственное воображение. Кроме того, работа с бумагой требует сосредоточенности, внимания, усидчивости, то есть таких качеств, которые в дальнейшем помогут ребенку успешно учится в школе.</vt:lpstr>
      <vt:lpstr>Цель: формирование у детей интереса к искусству оригами и раскрытие творческого потенциала детей.</vt:lpstr>
      <vt:lpstr>Мы используем: </vt:lpstr>
      <vt:lpstr>В работе с детьми я использую следующие приемы:</vt:lpstr>
      <vt:lpstr>Основные приемы складывания заготовок, применяемые для создания разнообразных конструкций</vt:lpstr>
      <vt:lpstr>Мы работаем</vt:lpstr>
      <vt:lpstr>Мы знаем</vt:lpstr>
      <vt:lpstr>Наши  руки не для скуки</vt:lpstr>
      <vt:lpstr>«Волшебное искусство-оригами»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Муниципальное бюджетное образовательное учреждение детский сад комбинированого вида № 2   «Технология оригами – как средство развития конструктивных и творческих способностей дошкольников»  Подготовила: Воспитатель  Марченко Ольга Чеславовна </dc:title>
  <dc:creator>asus</dc:creator>
  <cp:lastModifiedBy>asus</cp:lastModifiedBy>
  <cp:revision>18</cp:revision>
  <dcterms:created xsi:type="dcterms:W3CDTF">2018-02-07T10:52:06Z</dcterms:created>
  <dcterms:modified xsi:type="dcterms:W3CDTF">2018-02-15T16:22:27Z</dcterms:modified>
</cp:coreProperties>
</file>