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9" r:id="rId1"/>
  </p:sldMasterIdLst>
  <p:sldIdLst>
    <p:sldId id="301" r:id="rId2"/>
    <p:sldId id="286" r:id="rId3"/>
    <p:sldId id="370" r:id="rId4"/>
    <p:sldId id="303" r:id="rId5"/>
    <p:sldId id="367" r:id="rId6"/>
    <p:sldId id="359" r:id="rId7"/>
    <p:sldId id="368" r:id="rId8"/>
    <p:sldId id="365" r:id="rId9"/>
    <p:sldId id="369" r:id="rId10"/>
    <p:sldId id="3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66"/>
    <a:srgbClr val="000099"/>
    <a:srgbClr val="009999"/>
    <a:srgbClr val="CC00CC"/>
    <a:srgbClr val="CC6600"/>
    <a:srgbClr val="0066FF"/>
    <a:srgbClr val="D60093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655" autoAdjust="0"/>
    <p:restoredTop sz="94660"/>
  </p:normalViewPr>
  <p:slideViewPr>
    <p:cSldViewPr>
      <p:cViewPr>
        <p:scale>
          <a:sx n="76" d="100"/>
          <a:sy n="76" d="100"/>
        </p:scale>
        <p:origin x="-696" y="-77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454F-69C7-42A5-9E5B-098931CCB422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0C33-F13C-4D0E-8673-46126B29F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7612-9953-4A34-9972-F525F923DE3E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42C1-0F1E-4489-9B9B-425C52324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F6528-3D78-4FCE-99EB-34512B5D74DD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FCA58-B7DE-4C12-A8D8-C0529892E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EA273-47A7-4EE0-9CE4-847466E0800A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FE16-F013-4BC8-9C2E-AD06146E6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2813E-99E1-4511-A841-AB4C88D17D6C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905E-0E07-4208-AEBC-D7F665ACB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4BCB-2DE9-4369-982F-4A928F9714AE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D8FE6-1DB7-4816-9946-56625BA36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0560-E18B-4A5A-B4F4-234D92FFF456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68FB-31FC-4ED8-A147-5F792F9F4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A78B0-A4DA-4022-9B4C-83AEB9BB7757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150B-DB6A-445D-8693-6DD68EFD2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8C123-9D40-439F-8280-E50D94138136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FE4FD-E28E-4F05-8417-0661CD6CD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CF4D-FB32-48A0-9C01-942351F6DA70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734CF-E600-4813-AF1C-49BD2673A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BD5C4-D14A-4431-98C1-1A539DA6B5BA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64721-FD8A-465E-B3C6-2F0D6C234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6B7D9A-31FB-46B8-A739-DE8702563310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548B37-2DA3-431F-88A4-4709D3F8E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29" r:id="rId2"/>
    <p:sldLayoutId id="2147484428" r:id="rId3"/>
    <p:sldLayoutId id="2147484427" r:id="rId4"/>
    <p:sldLayoutId id="2147484426" r:id="rId5"/>
    <p:sldLayoutId id="2147484425" r:id="rId6"/>
    <p:sldLayoutId id="2147484424" r:id="rId7"/>
    <p:sldLayoutId id="2147484423" r:id="rId8"/>
    <p:sldLayoutId id="2147484422" r:id="rId9"/>
    <p:sldLayoutId id="2147484421" r:id="rId10"/>
    <p:sldLayoutId id="21474844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s://4.bp.blogspot.com/-NJmbjjMvQHg/VxSvws_FvuI/AAAAAAAAHOA/YdTbOUsSrnwulr1dBJ5XdIc16ACGWJcAACLcB/s1600/_dU5jLSXr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35375" y="260350"/>
            <a:ext cx="5329238" cy="3413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endParaRPr lang="ru-RU" b="1">
              <a:solidFill>
                <a:srgbClr val="C00000"/>
              </a:solidFill>
              <a:cs typeface="Arial" charset="0"/>
            </a:endParaRPr>
          </a:p>
          <a:p>
            <a:pPr algn="ctr"/>
            <a:r>
              <a:rPr lang="ru-RU" sz="3600" b="1" i="1">
                <a:solidFill>
                  <a:srgbClr val="CC0066"/>
                </a:solidFill>
                <a:cs typeface="Arial" charset="0"/>
              </a:rPr>
              <a:t>Нетрадиционные техники </a:t>
            </a:r>
            <a:r>
              <a:rPr lang="ru-RU" sz="3600" b="1" i="1">
                <a:solidFill>
                  <a:srgbClr val="CC0066"/>
                </a:solidFill>
                <a:latin typeface="Arial" charset="0"/>
                <a:cs typeface="Arial" charset="0"/>
              </a:rPr>
              <a:t>рисования:</a:t>
            </a:r>
          </a:p>
          <a:p>
            <a:pPr algn="ctr"/>
            <a:r>
              <a:rPr lang="ru-RU" sz="3600" b="1" i="1">
                <a:solidFill>
                  <a:srgbClr val="CC0066"/>
                </a:solidFill>
                <a:cs typeface="Arial" charset="0"/>
              </a:rPr>
              <a:t>«Рисование мыльными пузырями»</a:t>
            </a:r>
          </a:p>
          <a:p>
            <a:endParaRPr lang="ru-RU" b="1">
              <a:solidFill>
                <a:srgbClr val="CC0066"/>
              </a:solidFill>
              <a:cs typeface="Arial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852738" y="5229225"/>
            <a:ext cx="62912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                                   П</a:t>
            </a:r>
            <a:r>
              <a:rPr lang="ru-RU" b="1"/>
              <a:t>резентацию п</a:t>
            </a:r>
            <a:r>
              <a:rPr lang="ru-RU" b="1">
                <a:latin typeface="Constantia" pitchFamily="18" charset="0"/>
              </a:rPr>
              <a:t>одготовила: </a:t>
            </a:r>
            <a:r>
              <a:rPr lang="ru-RU" b="1"/>
              <a:t>  </a:t>
            </a:r>
          </a:p>
          <a:p>
            <a:pPr algn="ctr"/>
            <a:r>
              <a:rPr lang="ru-RU" b="1"/>
              <a:t>             </a:t>
            </a:r>
            <a:r>
              <a:rPr lang="ru-RU" b="1">
                <a:latin typeface="Constantia" pitchFamily="18" charset="0"/>
              </a:rPr>
              <a:t>Воспитатель</a:t>
            </a:r>
            <a:r>
              <a:rPr lang="ru-RU" b="1"/>
              <a:t> </a:t>
            </a:r>
            <a:r>
              <a:rPr lang="en-US" b="1">
                <a:latin typeface="Constantia" pitchFamily="18" charset="0"/>
              </a:rPr>
              <a:t>I </a:t>
            </a:r>
            <a:r>
              <a:rPr lang="ru-RU" b="1">
                <a:latin typeface="Constantia" pitchFamily="18" charset="0"/>
              </a:rPr>
              <a:t>квалификационной категории </a:t>
            </a:r>
          </a:p>
          <a:p>
            <a:pPr algn="ctr"/>
            <a:r>
              <a:rPr lang="ru-RU" b="1">
                <a:latin typeface="Constantia" pitchFamily="18" charset="0"/>
              </a:rPr>
              <a:t>             МДОУ</a:t>
            </a:r>
            <a:endParaRPr lang="ru-RU" b="1"/>
          </a:p>
          <a:p>
            <a:pPr algn="ctr"/>
            <a:r>
              <a:rPr lang="ru-RU" b="1"/>
              <a:t>            «Детский сад к</a:t>
            </a:r>
            <a:r>
              <a:rPr lang="ru-RU" b="1">
                <a:latin typeface="Constantia" pitchFamily="18" charset="0"/>
              </a:rPr>
              <a:t>омбинированного вида №</a:t>
            </a:r>
            <a:r>
              <a:rPr lang="ru-RU" b="1"/>
              <a:t>2»</a:t>
            </a:r>
          </a:p>
          <a:p>
            <a:pPr algn="ctr"/>
            <a:r>
              <a:rPr lang="ru-RU" b="1">
                <a:latin typeface="Constantia" pitchFamily="18" charset="0"/>
              </a:rPr>
              <a:t>              Марченко Ольга Чеславовна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https://cdn57.picsart.com/177370893000202.jpg?r48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792163"/>
            <a:ext cx="9164638" cy="606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" y="0"/>
            <a:ext cx="913765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http://propowerpoint.ru/wp-content/uploads/2013/02/MakeupMini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12825" y="836613"/>
            <a:ext cx="7807325" cy="831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«</a:t>
            </a:r>
            <a:r>
              <a:rPr lang="ru-RU" sz="2400">
                <a:solidFill>
                  <a:srgbClr val="000000"/>
                </a:solidFill>
                <a:cs typeface="Arial" charset="0"/>
              </a:rPr>
              <a:t>Рисовать по-другому — значит видеть по-другому</a:t>
            </a:r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»</a:t>
            </a:r>
            <a:r>
              <a:rPr lang="ru-RU" sz="2400">
                <a:solidFill>
                  <a:srgbClr val="000000"/>
                </a:solidFill>
                <a:cs typeface="Arial" charset="0"/>
              </a:rPr>
              <a:t>.</a:t>
            </a:r>
          </a:p>
          <a:p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                 </a:t>
            </a:r>
            <a:r>
              <a:rPr lang="ru-RU" sz="2400">
                <a:solidFill>
                  <a:srgbClr val="000000"/>
                </a:solidFill>
                <a:cs typeface="Arial" charset="0"/>
              </a:rPr>
              <a:t>Орхан Памук</a:t>
            </a:r>
            <a:endParaRPr lang="ru-RU" sz="2400" b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360613"/>
            <a:ext cx="2414588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http://img1.liveinternet.ru/images/attach/c/5/124/119/124119239_tranhhoa47cdb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492375"/>
            <a:ext cx="4248150" cy="3303588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ropowerpoint.ru/wp-content/uploads/2013/02/MakeupMini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388" y="260350"/>
            <a:ext cx="8964612" cy="2905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cs typeface="Arial" charset="0"/>
              </a:rPr>
              <a:t> </a:t>
            </a:r>
            <a:r>
              <a:rPr lang="ru-RU" sz="2000">
                <a:solidFill>
                  <a:schemeClr val="tx1"/>
                </a:solidFill>
                <a:latin typeface="Arial" charset="0"/>
                <a:cs typeface="Arial" charset="0"/>
              </a:rPr>
              <a:t>Рисование нетрадиционными способами –  увлекательная, завораживающая деятельность, которая удивляет и восхищает детей.  Такое рисование открывает широкий простор для детской фантазии, дает ребенку возможность увлечься творчеством, развить воображение, проявить самостоятельность и инициативу, выразить свою индивидуальность. Каждая из нетрадиционных техник - это маленькая игра для ребенка. Использование этих техник позволяет детям чувствовать себя раскованнее, смелее, непосредственнее. Эти техники развивают воображение, дают полную свободу для самовыражения.</a:t>
            </a:r>
            <a:r>
              <a:rPr lang="ru-RU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2532" name="Picture 2" descr="http://avatars.mds.yandex.net/get-pdb/27625/88a2dcc0-938b-49ea-81e4-9582a58b4b2d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57563"/>
            <a:ext cx="874871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propowerpoint.ru/wp-content/uploads/2013/02/MakeupMini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850" y="549275"/>
            <a:ext cx="8497888" cy="18097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cs typeface="Arial" charset="0"/>
              </a:rPr>
              <a:t> 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Один из нетрадиционных и очень любимых детьми способов  рисования — </a:t>
            </a:r>
          </a:p>
          <a:p>
            <a:pPr algn="ctr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рисование мыльными пузырями.  </a:t>
            </a:r>
          </a:p>
          <a:p>
            <a:pPr algn="ctr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в восторге от этого занятия. </a:t>
            </a:r>
            <a:endParaRPr lang="ru-RU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565400"/>
            <a:ext cx="6767513" cy="3552825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propowerpoint.ru/wp-content/uploads/2013/02/MakeupMini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333375"/>
            <a:ext cx="8355013" cy="4319588"/>
          </a:xfrm>
        </p:spPr>
        <p:txBody>
          <a:bodyPr>
            <a:normAutofit/>
          </a:bodyPr>
          <a:lstStyle/>
          <a:p>
            <a:r>
              <a:rPr lang="ru-RU" sz="2400" b="1" u="sng" smtClean="0">
                <a:solidFill>
                  <a:srgbClr val="D60093"/>
                </a:solidFill>
              </a:rPr>
              <a:t>РИСОВАНИЕ МЫЛЬНЫМИ ПУЗЫРЯМИ.</a:t>
            </a:r>
            <a:br>
              <a:rPr lang="ru-RU" sz="2400" b="1" u="sng" smtClean="0">
                <a:solidFill>
                  <a:srgbClr val="D60093"/>
                </a:solidFill>
              </a:rPr>
            </a:b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smtClean="0"/>
              <a:t>Для рисования понадобится:</a:t>
            </a:r>
            <a:br>
              <a:rPr lang="ru-RU" sz="2400" smtClean="0"/>
            </a:br>
            <a:r>
              <a:rPr lang="ru-RU" sz="2400" smtClean="0"/>
              <a:t>краска гуашь или, еще лучше, пищевая краска;</a:t>
            </a:r>
            <a:br>
              <a:rPr lang="ru-RU" sz="2400" smtClean="0"/>
            </a:br>
            <a:r>
              <a:rPr lang="ru-RU" sz="2400" smtClean="0"/>
              <a:t>детский шампунь или жидкость для мытья посуды;</a:t>
            </a:r>
            <a:br>
              <a:rPr lang="ru-RU" sz="2400" smtClean="0"/>
            </a:br>
            <a:r>
              <a:rPr lang="ru-RU" sz="2400" smtClean="0"/>
              <a:t>полиэтиленовые стаканчики для приготовленной краски;</a:t>
            </a:r>
            <a:br>
              <a:rPr lang="ru-RU" sz="2400" smtClean="0"/>
            </a:br>
            <a:r>
              <a:rPr lang="ru-RU" sz="2400" smtClean="0"/>
              <a:t>вода, лотки для краски;</a:t>
            </a:r>
            <a:br>
              <a:rPr lang="ru-RU" sz="2400" smtClean="0"/>
            </a:br>
            <a:r>
              <a:rPr lang="ru-RU" sz="2400" smtClean="0"/>
              <a:t>палочки для смешивания красок;</a:t>
            </a:r>
            <a:br>
              <a:rPr lang="ru-RU" sz="2400" smtClean="0"/>
            </a:br>
            <a:r>
              <a:rPr lang="ru-RU" sz="2400" smtClean="0"/>
              <a:t>трубочки для напитков;</a:t>
            </a:r>
            <a:br>
              <a:rPr lang="ru-RU" sz="2400" smtClean="0"/>
            </a:br>
            <a:r>
              <a:rPr lang="ru-RU" sz="2400" smtClean="0"/>
              <a:t>бумага для рисования;</a:t>
            </a:r>
            <a:br>
              <a:rPr lang="ru-RU" sz="2400" smtClean="0"/>
            </a:br>
            <a:r>
              <a:rPr lang="ru-RU" sz="2400" smtClean="0"/>
              <a:t>салфетки.</a:t>
            </a:r>
            <a:br>
              <a:rPr lang="ru-RU" sz="2400" smtClean="0"/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0" y="58738"/>
            <a:ext cx="18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8" name="Picture 2" descr="http://camouflage-tape.ru/wp-content/uploads/2017/01/RFV0Bqfjsi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581525"/>
            <a:ext cx="276701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propowerpoint.ru/wp-content/uploads/2013/02/MakeupMini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71550" y="188913"/>
            <a:ext cx="7848600" cy="3511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Рисование мыльными пузырями</a:t>
            </a:r>
          </a:p>
          <a:p>
            <a:pPr algn="ctr"/>
            <a:r>
              <a:rPr lang="ru-RU" sz="2800" b="1" u="sng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Рекомендации:</a:t>
            </a:r>
          </a:p>
          <a:p>
            <a:pPr algn="just"/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Смешать одну часть (50 мл.) гуашевой краски и одну часть жидкого мыла в ёмкости, добавить воды. Цвета для работы лучше выбрать насыщенные , такие как красный, ярко - синий, тёмно - зелёный, тёмно - фиолетовый. </a:t>
            </a:r>
          </a:p>
          <a:p>
            <a:pPr algn="just"/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помощью  трубочек для коктейля дуть в раствор для получения пушистой пены, затем опустить лист бумаги на пену, мыльные пузырьки лопнут и оставят след на бумаге.</a:t>
            </a:r>
          </a:p>
        </p:txBody>
      </p:sp>
      <p:pic>
        <p:nvPicPr>
          <p:cNvPr id="5" name="Picture 6" descr="https://2x2.su/public/wysiwyg/images/3000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789363"/>
            <a:ext cx="52578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smtClean="0"/>
              <a:t>Детей так же нужно подготовить к рисованию. Перед тем, как рисовать мыльными пузырями, детям желательно одеть защитные фартуки, потому что следы от пузырей обязательно попадут на одежду.</a:t>
            </a:r>
          </a:p>
        </p:txBody>
      </p:sp>
      <p:pic>
        <p:nvPicPr>
          <p:cNvPr id="1843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989138"/>
            <a:ext cx="6877050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propowerpoint.ru/wp-content/uploads/2013/02/MakeupMini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33375"/>
            <a:ext cx="5257800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s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076700"/>
            <a:ext cx="3384550" cy="2538413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9463" name="Picture 7" descr="WhatsApp-Image-2018-05-29-at-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333375"/>
            <a:ext cx="1719263" cy="2663825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3141663"/>
            <a:ext cx="3055938" cy="350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http://3.bp.blogspot.com/-au3kHYSdlx0/VM-qORQu8jI/AAAAAAAAKIw/UaAb_HVPAf8/s1600/detsad-96569-1403974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333375"/>
            <a:ext cx="81438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После того, как краска на листочках высохнет, внимательно рассмотрите с ребенком отпечатки, пусть малыш пофантазирует и увидит на листках какие-нибудь изображения. Можно вместе с ним дорисовать рисунок, добавить в отпечатанные на бумаге пузырьки свои видения картинки.</a:t>
            </a:r>
          </a:p>
        </p:txBody>
      </p:sp>
      <p:sp>
        <p:nvSpPr>
          <p:cNvPr id="20483" name="AutoShape 2" descr="https://stranamasterov.ru/files/imagecache/orig_with_logo4/i2013/02/18/dsc046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1827</TotalTime>
  <Words>274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Тема Office</vt:lpstr>
      <vt:lpstr>Слайд 1</vt:lpstr>
      <vt:lpstr>Слайд 2</vt:lpstr>
      <vt:lpstr>Слайд 3</vt:lpstr>
      <vt:lpstr>Слайд 4</vt:lpstr>
      <vt:lpstr>РИСОВАНИЕ МЫЛЬНЫМИ ПУЗЫРЯМИ.  Для рисования понадобится: краска гуашь или, еще лучше, пищевая краска; детский шампунь или жидкость для мытья посуды; полиэтиленовые стаканчики для приготовленной краски; вода, лотки для краски; палочки для смешивания красок; трубочки для напитков; бумага для рисования; салфетки. </vt:lpstr>
      <vt:lpstr>Слайд 6</vt:lpstr>
      <vt:lpstr>Детей так же нужно подготовить к рисованию. Перед тем, как рисовать мыльными пузырями, детям желательно одеть защитные фартуки, потому что следы от пузырей обязательно попадут на одежду.</vt:lpstr>
      <vt:lpstr>Слайд 8</vt:lpstr>
      <vt:lpstr>          После того, как краска на листочках высохнет, внимательно рассмотрите с ребенком отпечатки, пусть малыш пофантазирует и увидит на листках какие-нибудь изображения. Можно вместе с ним дорисовать рисунок, добавить в отпечатанные на бумаге пузырьки свои видения картинки.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User</dc:creator>
  <cp:lastModifiedBy>Сервис</cp:lastModifiedBy>
  <cp:revision>216</cp:revision>
  <dcterms:created xsi:type="dcterms:W3CDTF">2012-11-11T09:48:07Z</dcterms:created>
  <dcterms:modified xsi:type="dcterms:W3CDTF">2019-02-22T19:06:01Z</dcterms:modified>
</cp:coreProperties>
</file>