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59" r:id="rId5"/>
    <p:sldId id="258" r:id="rId6"/>
    <p:sldId id="260" r:id="rId7"/>
    <p:sldId id="261" r:id="rId8"/>
    <p:sldId id="275" r:id="rId9"/>
    <p:sldId id="268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>
        <p:scale>
          <a:sx n="75" d="100"/>
          <a:sy n="75" d="100"/>
        </p:scale>
        <p:origin x="-123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6495C-DF68-402A-B3AD-A405C74D562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0"/>
      <dgm:spPr/>
    </dgm:pt>
    <dgm:pt modelId="{97224724-ADF1-4EF1-B232-F2F603C363FB}">
      <dgm:prSet phldrT="[Текст]" phldr="1"/>
      <dgm:spPr/>
      <dgm:t>
        <a:bodyPr/>
        <a:lstStyle/>
        <a:p>
          <a:endParaRPr lang="ru-RU"/>
        </a:p>
      </dgm:t>
    </dgm:pt>
    <dgm:pt modelId="{40CC78CD-54D3-4364-A037-3269676CDBCC}" type="parTrans" cxnId="{BC9D7745-96CB-402A-AC31-FDB2E0A96DB7}">
      <dgm:prSet/>
      <dgm:spPr/>
      <dgm:t>
        <a:bodyPr/>
        <a:lstStyle/>
        <a:p>
          <a:endParaRPr lang="ru-RU"/>
        </a:p>
      </dgm:t>
    </dgm:pt>
    <dgm:pt modelId="{51CF612E-289B-470C-BCA2-DCE40AED10DF}" type="sibTrans" cxnId="{BC9D7745-96CB-402A-AC31-FDB2E0A96DB7}">
      <dgm:prSet/>
      <dgm:spPr/>
      <dgm:t>
        <a:bodyPr/>
        <a:lstStyle/>
        <a:p>
          <a:endParaRPr lang="ru-RU"/>
        </a:p>
      </dgm:t>
    </dgm:pt>
    <dgm:pt modelId="{4B540DA7-AF5D-40AB-A6D9-76729F005A7C}">
      <dgm:prSet phldrT="[Текст]" phldr="1"/>
      <dgm:spPr/>
      <dgm:t>
        <a:bodyPr/>
        <a:lstStyle/>
        <a:p>
          <a:endParaRPr lang="ru-RU"/>
        </a:p>
      </dgm:t>
    </dgm:pt>
    <dgm:pt modelId="{E4474AF0-A55F-47E9-B664-A52FB19153D4}" type="parTrans" cxnId="{6BC9FE93-FC57-4343-B72B-FBCFD27F4380}">
      <dgm:prSet/>
      <dgm:spPr/>
      <dgm:t>
        <a:bodyPr/>
        <a:lstStyle/>
        <a:p>
          <a:endParaRPr lang="ru-RU"/>
        </a:p>
      </dgm:t>
    </dgm:pt>
    <dgm:pt modelId="{C76FECBD-31F4-4C1A-9411-70921BFB9A1A}" type="sibTrans" cxnId="{6BC9FE93-FC57-4343-B72B-FBCFD27F4380}">
      <dgm:prSet/>
      <dgm:spPr/>
      <dgm:t>
        <a:bodyPr/>
        <a:lstStyle/>
        <a:p>
          <a:endParaRPr lang="ru-RU"/>
        </a:p>
      </dgm:t>
    </dgm:pt>
    <dgm:pt modelId="{D09DC40A-59E1-4152-B58F-5CFA5B892F93}">
      <dgm:prSet phldrT="[Текст]" phldr="1"/>
      <dgm:spPr/>
      <dgm:t>
        <a:bodyPr/>
        <a:lstStyle/>
        <a:p>
          <a:endParaRPr lang="ru-RU" dirty="0"/>
        </a:p>
      </dgm:t>
    </dgm:pt>
    <dgm:pt modelId="{D1F26BE9-AB11-4571-B0AD-1E084147D7C3}" type="parTrans" cxnId="{5647E26C-0885-4BC2-96CF-63BB8F328E56}">
      <dgm:prSet/>
      <dgm:spPr/>
      <dgm:t>
        <a:bodyPr/>
        <a:lstStyle/>
        <a:p>
          <a:endParaRPr lang="ru-RU"/>
        </a:p>
      </dgm:t>
    </dgm:pt>
    <dgm:pt modelId="{C5E2C517-AE9E-45B9-A929-86EDA3F08220}" type="sibTrans" cxnId="{5647E26C-0885-4BC2-96CF-63BB8F328E56}">
      <dgm:prSet/>
      <dgm:spPr/>
      <dgm:t>
        <a:bodyPr/>
        <a:lstStyle/>
        <a:p>
          <a:endParaRPr lang="ru-RU"/>
        </a:p>
      </dgm:t>
    </dgm:pt>
    <dgm:pt modelId="{17381648-4B8F-4B1E-A3CB-48EEB4E2018A}" type="pres">
      <dgm:prSet presAssocID="{9ED6495C-DF68-402A-B3AD-A405C74D5625}" presName="compositeShape" presStyleCnt="0">
        <dgm:presLayoutVars>
          <dgm:dir/>
          <dgm:resizeHandles/>
        </dgm:presLayoutVars>
      </dgm:prSet>
      <dgm:spPr/>
    </dgm:pt>
    <dgm:pt modelId="{42A8565B-C7D3-475F-912E-B739CFE40049}" type="pres">
      <dgm:prSet presAssocID="{9ED6495C-DF68-402A-B3AD-A405C74D5625}" presName="pyramid" presStyleLbl="node1" presStyleIdx="0" presStyleCnt="1"/>
      <dgm:spPr/>
    </dgm:pt>
    <dgm:pt modelId="{7CA1198B-112B-4BB3-B4A5-540633E31A5F}" type="pres">
      <dgm:prSet presAssocID="{9ED6495C-DF68-402A-B3AD-A405C74D5625}" presName="theList" presStyleCnt="0"/>
      <dgm:spPr/>
    </dgm:pt>
    <dgm:pt modelId="{316BE590-34B2-4569-A6E0-8178D6B6CBE0}" type="pres">
      <dgm:prSet presAssocID="{97224724-ADF1-4EF1-B232-F2F603C363F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03AB1-F95A-4540-BDFF-D20D80201CB0}" type="pres">
      <dgm:prSet presAssocID="{97224724-ADF1-4EF1-B232-F2F603C363FB}" presName="aSpace" presStyleCnt="0"/>
      <dgm:spPr/>
    </dgm:pt>
    <dgm:pt modelId="{D6D6059E-6A4B-4AC1-8732-03D6B89A2A4F}" type="pres">
      <dgm:prSet presAssocID="{4B540DA7-AF5D-40AB-A6D9-76729F005A7C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C7E9B-65BC-4702-A620-661D7F97C425}" type="pres">
      <dgm:prSet presAssocID="{4B540DA7-AF5D-40AB-A6D9-76729F005A7C}" presName="aSpace" presStyleCnt="0"/>
      <dgm:spPr/>
    </dgm:pt>
    <dgm:pt modelId="{3AEEEB59-8E13-4231-B404-E88F1A1A19E6}" type="pres">
      <dgm:prSet presAssocID="{D09DC40A-59E1-4152-B58F-5CFA5B892F9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E927E-6AFE-47B8-AB6C-3B743204E7C2}" type="pres">
      <dgm:prSet presAssocID="{D09DC40A-59E1-4152-B58F-5CFA5B892F93}" presName="aSpace" presStyleCnt="0"/>
      <dgm:spPr/>
    </dgm:pt>
  </dgm:ptLst>
  <dgm:cxnLst>
    <dgm:cxn modelId="{5647E26C-0885-4BC2-96CF-63BB8F328E56}" srcId="{9ED6495C-DF68-402A-B3AD-A405C74D5625}" destId="{D09DC40A-59E1-4152-B58F-5CFA5B892F93}" srcOrd="2" destOrd="0" parTransId="{D1F26BE9-AB11-4571-B0AD-1E084147D7C3}" sibTransId="{C5E2C517-AE9E-45B9-A929-86EDA3F08220}"/>
    <dgm:cxn modelId="{6BC9FE93-FC57-4343-B72B-FBCFD27F4380}" srcId="{9ED6495C-DF68-402A-B3AD-A405C74D5625}" destId="{4B540DA7-AF5D-40AB-A6D9-76729F005A7C}" srcOrd="1" destOrd="0" parTransId="{E4474AF0-A55F-47E9-B664-A52FB19153D4}" sibTransId="{C76FECBD-31F4-4C1A-9411-70921BFB9A1A}"/>
    <dgm:cxn modelId="{3C215370-EB8C-4E36-8F64-D87D8FF0DD60}" type="presOf" srcId="{4B540DA7-AF5D-40AB-A6D9-76729F005A7C}" destId="{D6D6059E-6A4B-4AC1-8732-03D6B89A2A4F}" srcOrd="0" destOrd="0" presId="urn:microsoft.com/office/officeart/2005/8/layout/pyramid2"/>
    <dgm:cxn modelId="{7D807813-4235-48B6-8748-58D3D2341E44}" type="presOf" srcId="{9ED6495C-DF68-402A-B3AD-A405C74D5625}" destId="{17381648-4B8F-4B1E-A3CB-48EEB4E2018A}" srcOrd="0" destOrd="0" presId="urn:microsoft.com/office/officeart/2005/8/layout/pyramid2"/>
    <dgm:cxn modelId="{E0C4FD6B-D19B-4974-9F96-1C900C9EE10F}" type="presOf" srcId="{D09DC40A-59E1-4152-B58F-5CFA5B892F93}" destId="{3AEEEB59-8E13-4231-B404-E88F1A1A19E6}" srcOrd="0" destOrd="0" presId="urn:microsoft.com/office/officeart/2005/8/layout/pyramid2"/>
    <dgm:cxn modelId="{FC20B83E-5BB3-419B-98CF-CF35BBC5BCCC}" type="presOf" srcId="{97224724-ADF1-4EF1-B232-F2F603C363FB}" destId="{316BE590-34B2-4569-A6E0-8178D6B6CBE0}" srcOrd="0" destOrd="0" presId="urn:microsoft.com/office/officeart/2005/8/layout/pyramid2"/>
    <dgm:cxn modelId="{BC9D7745-96CB-402A-AC31-FDB2E0A96DB7}" srcId="{9ED6495C-DF68-402A-B3AD-A405C74D5625}" destId="{97224724-ADF1-4EF1-B232-F2F603C363FB}" srcOrd="0" destOrd="0" parTransId="{40CC78CD-54D3-4364-A037-3269676CDBCC}" sibTransId="{51CF612E-289B-470C-BCA2-DCE40AED10DF}"/>
    <dgm:cxn modelId="{52079183-5425-4EE7-967B-EC5BD37F9354}" type="presParOf" srcId="{17381648-4B8F-4B1E-A3CB-48EEB4E2018A}" destId="{42A8565B-C7D3-475F-912E-B739CFE40049}" srcOrd="0" destOrd="0" presId="urn:microsoft.com/office/officeart/2005/8/layout/pyramid2"/>
    <dgm:cxn modelId="{C43BB311-E16B-4B5C-AE91-FDF950119D11}" type="presParOf" srcId="{17381648-4B8F-4B1E-A3CB-48EEB4E2018A}" destId="{7CA1198B-112B-4BB3-B4A5-540633E31A5F}" srcOrd="1" destOrd="0" presId="urn:microsoft.com/office/officeart/2005/8/layout/pyramid2"/>
    <dgm:cxn modelId="{E2D7554D-80BB-4E62-89B3-9948E2E804F1}" type="presParOf" srcId="{7CA1198B-112B-4BB3-B4A5-540633E31A5F}" destId="{316BE590-34B2-4569-A6E0-8178D6B6CBE0}" srcOrd="0" destOrd="0" presId="urn:microsoft.com/office/officeart/2005/8/layout/pyramid2"/>
    <dgm:cxn modelId="{817DAC2E-7EB1-4100-9432-0AA169E6DAE6}" type="presParOf" srcId="{7CA1198B-112B-4BB3-B4A5-540633E31A5F}" destId="{16C03AB1-F95A-4540-BDFF-D20D80201CB0}" srcOrd="1" destOrd="0" presId="urn:microsoft.com/office/officeart/2005/8/layout/pyramid2"/>
    <dgm:cxn modelId="{96EFA300-AF5B-496C-B79E-C2125E5176EF}" type="presParOf" srcId="{7CA1198B-112B-4BB3-B4A5-540633E31A5F}" destId="{D6D6059E-6A4B-4AC1-8732-03D6B89A2A4F}" srcOrd="2" destOrd="0" presId="urn:microsoft.com/office/officeart/2005/8/layout/pyramid2"/>
    <dgm:cxn modelId="{19A03EF0-64E9-4C98-A072-8C9522CAF75E}" type="presParOf" srcId="{7CA1198B-112B-4BB3-B4A5-540633E31A5F}" destId="{25BC7E9B-65BC-4702-A620-661D7F97C425}" srcOrd="3" destOrd="0" presId="urn:microsoft.com/office/officeart/2005/8/layout/pyramid2"/>
    <dgm:cxn modelId="{93FDB910-8550-418B-A555-2E5F5D0D1FDA}" type="presParOf" srcId="{7CA1198B-112B-4BB3-B4A5-540633E31A5F}" destId="{3AEEEB59-8E13-4231-B404-E88F1A1A19E6}" srcOrd="4" destOrd="0" presId="urn:microsoft.com/office/officeart/2005/8/layout/pyramid2"/>
    <dgm:cxn modelId="{FB4AA7A9-E92D-4FD4-A70C-168256E0F353}" type="presParOf" srcId="{7CA1198B-112B-4BB3-B4A5-540633E31A5F}" destId="{633E927E-6AFE-47B8-AB6C-3B743204E7C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18DE7-78DD-4180-9BA5-B1379E747693}" type="doc">
      <dgm:prSet loTypeId="urn:microsoft.com/office/officeart/2005/8/layout/cycle6" loCatId="cycle" qsTypeId="urn:microsoft.com/office/officeart/2009/2/quickstyle/3d8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2169B5D-37F4-456F-A340-80B4C28AF8BD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ИНТЕРЕС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CB10D-E682-486D-8F97-30E1938F90E1}" type="parTrans" cxnId="{7A0F3F4D-917A-45E4-9059-CEC0421ED605}">
      <dgm:prSet/>
      <dgm:spPr/>
      <dgm:t>
        <a:bodyPr/>
        <a:lstStyle/>
        <a:p>
          <a:endParaRPr lang="ru-RU"/>
        </a:p>
      </dgm:t>
    </dgm:pt>
    <dgm:pt modelId="{EDE4B048-EF8E-4E76-BC38-822630981678}" type="sibTrans" cxnId="{7A0F3F4D-917A-45E4-9059-CEC0421ED605}">
      <dgm:prSet/>
      <dgm:spPr/>
      <dgm:t>
        <a:bodyPr/>
        <a:lstStyle/>
        <a:p>
          <a:endParaRPr lang="ru-RU"/>
        </a:p>
      </dgm:t>
    </dgm:pt>
    <dgm:pt modelId="{CC946B67-1481-432E-81A1-D19A513BF372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МУЛЬТИМЕДИЙНЫЕ ВОЗМОЖНОСТИ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99EBD2-0BBE-466B-844C-B9C2715F509A}" type="parTrans" cxnId="{82F9D0A4-900B-45A4-A037-49400C4FEADE}">
      <dgm:prSet/>
      <dgm:spPr/>
      <dgm:t>
        <a:bodyPr/>
        <a:lstStyle/>
        <a:p>
          <a:endParaRPr lang="ru-RU"/>
        </a:p>
      </dgm:t>
    </dgm:pt>
    <dgm:pt modelId="{7EFF60DF-5D5A-4882-96A6-BF39303862B8}" type="sibTrans" cxnId="{82F9D0A4-900B-45A4-A037-49400C4FEADE}">
      <dgm:prSet/>
      <dgm:spPr/>
      <dgm:t>
        <a:bodyPr/>
        <a:lstStyle/>
        <a:p>
          <a:endParaRPr lang="ru-RU"/>
        </a:p>
      </dgm:t>
    </dgm:pt>
    <dgm:pt modelId="{2C76CEEF-AA8C-47AC-A307-C0024FBBC3A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ЭКОНОМИЯ ВРЕМЕННЫХ И МАТЕРИАЛЬНЫХ РЕСУРСОВ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E2A8B6-D621-4D65-A1B4-C69965054DDA}" type="parTrans" cxnId="{AF4F7577-E6FB-4246-9F90-3AE1ECE9FAD9}">
      <dgm:prSet/>
      <dgm:spPr/>
      <dgm:t>
        <a:bodyPr/>
        <a:lstStyle/>
        <a:p>
          <a:endParaRPr lang="ru-RU"/>
        </a:p>
      </dgm:t>
    </dgm:pt>
    <dgm:pt modelId="{23C5415F-8516-465E-8A44-7E83B33DB374}" type="sibTrans" cxnId="{AF4F7577-E6FB-4246-9F90-3AE1ECE9FAD9}">
      <dgm:prSet/>
      <dgm:spPr/>
      <dgm:t>
        <a:bodyPr/>
        <a:lstStyle/>
        <a:p>
          <a:endParaRPr lang="ru-RU"/>
        </a:p>
      </dgm:t>
    </dgm:pt>
    <dgm:pt modelId="{DA8F4417-E94D-4862-96BD-2BC1C40A903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ОСОБЕННОСТИ КАЖДОГОГО РЕБЁНКА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D1FB24-0731-4469-A6A3-3AE1B1CA0262}" type="sibTrans" cxnId="{D17343AD-5C35-496B-A83B-BD04688E0DAE}">
      <dgm:prSet/>
      <dgm:spPr/>
      <dgm:t>
        <a:bodyPr/>
        <a:lstStyle/>
        <a:p>
          <a:endParaRPr lang="ru-RU"/>
        </a:p>
      </dgm:t>
    </dgm:pt>
    <dgm:pt modelId="{8FCB5BA8-E524-4019-91C1-5423DBBD22E5}" type="parTrans" cxnId="{D17343AD-5C35-496B-A83B-BD04688E0DAE}">
      <dgm:prSet/>
      <dgm:spPr/>
      <dgm:t>
        <a:bodyPr/>
        <a:lstStyle/>
        <a:p>
          <a:endParaRPr lang="ru-RU"/>
        </a:p>
      </dgm:t>
    </dgm:pt>
    <dgm:pt modelId="{BFEE4CC4-A229-4D46-AD6F-D130835ED44C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ИНТЕРАКТИВНОСТЬ КОМПЬЮТЕРНЫХ ПРОГРАММ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E845F-D21C-44AA-820C-8E0EA662A929}" type="sibTrans" cxnId="{CF1607B6-F4B6-49E3-9EAF-0C751AB27E93}">
      <dgm:prSet/>
      <dgm:spPr/>
      <dgm:t>
        <a:bodyPr/>
        <a:lstStyle/>
        <a:p>
          <a:endParaRPr lang="ru-RU"/>
        </a:p>
      </dgm:t>
    </dgm:pt>
    <dgm:pt modelId="{E93E5DEA-1234-49D4-A059-CD626A0ED582}" type="parTrans" cxnId="{CF1607B6-F4B6-49E3-9EAF-0C751AB27E93}">
      <dgm:prSet/>
      <dgm:spPr/>
      <dgm:t>
        <a:bodyPr/>
        <a:lstStyle/>
        <a:p>
          <a:endParaRPr lang="ru-RU"/>
        </a:p>
      </dgm:t>
    </dgm:pt>
    <dgm:pt modelId="{21E2947E-1E20-4898-B72D-FD638F3FB96A}" type="pres">
      <dgm:prSet presAssocID="{FA218DE7-78DD-4180-9BA5-B1379E74769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3175E9-425B-433B-BD95-747F4216A5AD}" type="pres">
      <dgm:prSet presAssocID="{E2169B5D-37F4-456F-A340-80B4C28AF8BD}" presName="node" presStyleLbl="node1" presStyleIdx="0" presStyleCnt="5" custScaleX="193500" custScaleY="96381" custRadScaleRad="91874" custRadScaleInc="-9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BEE6F-B3A7-46C7-880F-CA3903349FBC}" type="pres">
      <dgm:prSet presAssocID="{E2169B5D-37F4-456F-A340-80B4C28AF8BD}" presName="spNode" presStyleCnt="0"/>
      <dgm:spPr/>
    </dgm:pt>
    <dgm:pt modelId="{E5251C0F-1464-4DF2-8365-558BCEC1EFFD}" type="pres">
      <dgm:prSet presAssocID="{EDE4B048-EF8E-4E76-BC38-822630981678}" presName="sibTrans" presStyleLbl="sibTrans1D1" presStyleIdx="0" presStyleCnt="5"/>
      <dgm:spPr/>
      <dgm:t>
        <a:bodyPr/>
        <a:lstStyle/>
        <a:p>
          <a:endParaRPr lang="ru-RU"/>
        </a:p>
      </dgm:t>
    </dgm:pt>
    <dgm:pt modelId="{C830534B-E953-4F7C-92EC-D4AD2785F155}" type="pres">
      <dgm:prSet presAssocID="{CC946B67-1481-432E-81A1-D19A513BF372}" presName="node" presStyleLbl="node1" presStyleIdx="1" presStyleCnt="5" custScaleX="230042" custScaleY="137832" custRadScaleRad="99405" custRadScaleInc="33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EEB2E-8F21-46D9-AF1A-5B5BAC6FA8EB}" type="pres">
      <dgm:prSet presAssocID="{CC946B67-1481-432E-81A1-D19A513BF372}" presName="spNode" presStyleCnt="0"/>
      <dgm:spPr/>
    </dgm:pt>
    <dgm:pt modelId="{544C8821-1102-4287-AEF2-1B15B49A7B0E}" type="pres">
      <dgm:prSet presAssocID="{7EFF60DF-5D5A-4882-96A6-BF39303862B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0973502-F0AD-4F3F-8B97-7F398A59CDF2}" type="pres">
      <dgm:prSet presAssocID="{DA8F4417-E94D-4862-96BD-2BC1C40A903B}" presName="node" presStyleLbl="node1" presStyleIdx="2" presStyleCnt="5" custScaleX="264880" custScaleY="162424" custRadScaleRad="110131" custRadScaleInc="-69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B9161-5A08-41C1-9AE3-8D8E2BCC97CC}" type="pres">
      <dgm:prSet presAssocID="{DA8F4417-E94D-4862-96BD-2BC1C40A903B}" presName="spNode" presStyleCnt="0"/>
      <dgm:spPr/>
    </dgm:pt>
    <dgm:pt modelId="{9FD008AA-48AE-4BBA-A9C8-AA7172261912}" type="pres">
      <dgm:prSet presAssocID="{56D1FB24-0731-4469-A6A3-3AE1B1CA0262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A6E60E4-2CC5-4A82-B796-C11144F20D19}" type="pres">
      <dgm:prSet presAssocID="{BFEE4CC4-A229-4D46-AD6F-D130835ED44C}" presName="node" presStyleLbl="node1" presStyleIdx="3" presStyleCnt="5" custScaleX="216738" custScaleY="168375" custRadScaleRad="126069" custRadScaleInc="93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A7920-6ADE-4509-B845-0142D346CC98}" type="pres">
      <dgm:prSet presAssocID="{BFEE4CC4-A229-4D46-AD6F-D130835ED44C}" presName="spNode" presStyleCnt="0"/>
      <dgm:spPr/>
    </dgm:pt>
    <dgm:pt modelId="{723FA58E-0250-478A-B6ED-7F9DEED3FAC6}" type="pres">
      <dgm:prSet presAssocID="{BF3E845F-D21C-44AA-820C-8E0EA662A929}" presName="sibTrans" presStyleLbl="sibTrans1D1" presStyleIdx="3" presStyleCnt="5"/>
      <dgm:spPr/>
      <dgm:t>
        <a:bodyPr/>
        <a:lstStyle/>
        <a:p>
          <a:endParaRPr lang="ru-RU"/>
        </a:p>
      </dgm:t>
    </dgm:pt>
    <dgm:pt modelId="{093A7DE7-D6CC-4410-BE20-4742C43707AE}" type="pres">
      <dgm:prSet presAssocID="{2C76CEEF-AA8C-47AC-A307-C0024FBBC3A8}" presName="node" presStyleLbl="node1" presStyleIdx="4" presStyleCnt="5" custScaleX="248268" custScaleY="123400" custRadScaleRad="99136" custRadScaleInc="-39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CB101-0D4C-4C8A-84E9-2197EEE698AA}" type="pres">
      <dgm:prSet presAssocID="{2C76CEEF-AA8C-47AC-A307-C0024FBBC3A8}" presName="spNode" presStyleCnt="0"/>
      <dgm:spPr/>
    </dgm:pt>
    <dgm:pt modelId="{286E9A6A-EF53-4C24-9B45-68D093847D8E}" type="pres">
      <dgm:prSet presAssocID="{23C5415F-8516-465E-8A44-7E83B33DB374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7D30521-1DDE-42F3-AA91-0B191B311C21}" type="presOf" srcId="{CC946B67-1481-432E-81A1-D19A513BF372}" destId="{C830534B-E953-4F7C-92EC-D4AD2785F155}" srcOrd="0" destOrd="0" presId="urn:microsoft.com/office/officeart/2005/8/layout/cycle6"/>
    <dgm:cxn modelId="{5AF3A149-97D7-4BB7-BFFE-AE186B5F3639}" type="presOf" srcId="{7EFF60DF-5D5A-4882-96A6-BF39303862B8}" destId="{544C8821-1102-4287-AEF2-1B15B49A7B0E}" srcOrd="0" destOrd="0" presId="urn:microsoft.com/office/officeart/2005/8/layout/cycle6"/>
    <dgm:cxn modelId="{BC8AFB52-1662-4A8C-8707-C37FC07CE3C8}" type="presOf" srcId="{DA8F4417-E94D-4862-96BD-2BC1C40A903B}" destId="{60973502-F0AD-4F3F-8B97-7F398A59CDF2}" srcOrd="0" destOrd="0" presId="urn:microsoft.com/office/officeart/2005/8/layout/cycle6"/>
    <dgm:cxn modelId="{82F9D0A4-900B-45A4-A037-49400C4FEADE}" srcId="{FA218DE7-78DD-4180-9BA5-B1379E747693}" destId="{CC946B67-1481-432E-81A1-D19A513BF372}" srcOrd="1" destOrd="0" parTransId="{4899EBD2-0BBE-466B-844C-B9C2715F509A}" sibTransId="{7EFF60DF-5D5A-4882-96A6-BF39303862B8}"/>
    <dgm:cxn modelId="{AF4F7577-E6FB-4246-9F90-3AE1ECE9FAD9}" srcId="{FA218DE7-78DD-4180-9BA5-B1379E747693}" destId="{2C76CEEF-AA8C-47AC-A307-C0024FBBC3A8}" srcOrd="4" destOrd="0" parTransId="{14E2A8B6-D621-4D65-A1B4-C69965054DDA}" sibTransId="{23C5415F-8516-465E-8A44-7E83B33DB374}"/>
    <dgm:cxn modelId="{CF1607B6-F4B6-49E3-9EAF-0C751AB27E93}" srcId="{FA218DE7-78DD-4180-9BA5-B1379E747693}" destId="{BFEE4CC4-A229-4D46-AD6F-D130835ED44C}" srcOrd="3" destOrd="0" parTransId="{E93E5DEA-1234-49D4-A059-CD626A0ED582}" sibTransId="{BF3E845F-D21C-44AA-820C-8E0EA662A929}"/>
    <dgm:cxn modelId="{EDF2C60C-4AA4-4957-A235-CF485CE49B4A}" type="presOf" srcId="{EDE4B048-EF8E-4E76-BC38-822630981678}" destId="{E5251C0F-1464-4DF2-8365-558BCEC1EFFD}" srcOrd="0" destOrd="0" presId="urn:microsoft.com/office/officeart/2005/8/layout/cycle6"/>
    <dgm:cxn modelId="{BC2A3380-8B9A-4177-B1E5-A603C96BFB81}" type="presOf" srcId="{BFEE4CC4-A229-4D46-AD6F-D130835ED44C}" destId="{BA6E60E4-2CC5-4A82-B796-C11144F20D19}" srcOrd="0" destOrd="0" presId="urn:microsoft.com/office/officeart/2005/8/layout/cycle6"/>
    <dgm:cxn modelId="{7A0F3F4D-917A-45E4-9059-CEC0421ED605}" srcId="{FA218DE7-78DD-4180-9BA5-B1379E747693}" destId="{E2169B5D-37F4-456F-A340-80B4C28AF8BD}" srcOrd="0" destOrd="0" parTransId="{616CB10D-E682-486D-8F97-30E1938F90E1}" sibTransId="{EDE4B048-EF8E-4E76-BC38-822630981678}"/>
    <dgm:cxn modelId="{5AA55BBB-FA98-4344-9C4F-C926C2E7EC63}" type="presOf" srcId="{23C5415F-8516-465E-8A44-7E83B33DB374}" destId="{286E9A6A-EF53-4C24-9B45-68D093847D8E}" srcOrd="0" destOrd="0" presId="urn:microsoft.com/office/officeart/2005/8/layout/cycle6"/>
    <dgm:cxn modelId="{D17343AD-5C35-496B-A83B-BD04688E0DAE}" srcId="{FA218DE7-78DD-4180-9BA5-B1379E747693}" destId="{DA8F4417-E94D-4862-96BD-2BC1C40A903B}" srcOrd="2" destOrd="0" parTransId="{8FCB5BA8-E524-4019-91C1-5423DBBD22E5}" sibTransId="{56D1FB24-0731-4469-A6A3-3AE1B1CA0262}"/>
    <dgm:cxn modelId="{DE66CA56-6CA8-4EB8-B71D-A12E5B156D82}" type="presOf" srcId="{E2169B5D-37F4-456F-A340-80B4C28AF8BD}" destId="{463175E9-425B-433B-BD95-747F4216A5AD}" srcOrd="0" destOrd="0" presId="urn:microsoft.com/office/officeart/2005/8/layout/cycle6"/>
    <dgm:cxn modelId="{9FFBF138-4FB4-48B9-9024-7AE010A63FFC}" type="presOf" srcId="{2C76CEEF-AA8C-47AC-A307-C0024FBBC3A8}" destId="{093A7DE7-D6CC-4410-BE20-4742C43707AE}" srcOrd="0" destOrd="0" presId="urn:microsoft.com/office/officeart/2005/8/layout/cycle6"/>
    <dgm:cxn modelId="{6CABABAF-A85E-41FB-B2BF-20B9417BD7E0}" type="presOf" srcId="{56D1FB24-0731-4469-A6A3-3AE1B1CA0262}" destId="{9FD008AA-48AE-4BBA-A9C8-AA7172261912}" srcOrd="0" destOrd="0" presId="urn:microsoft.com/office/officeart/2005/8/layout/cycle6"/>
    <dgm:cxn modelId="{2F2184F9-35F0-4352-A971-864D309E0071}" type="presOf" srcId="{FA218DE7-78DD-4180-9BA5-B1379E747693}" destId="{21E2947E-1E20-4898-B72D-FD638F3FB96A}" srcOrd="0" destOrd="0" presId="urn:microsoft.com/office/officeart/2005/8/layout/cycle6"/>
    <dgm:cxn modelId="{9607BE03-CCEA-4521-8001-325A877788F6}" type="presOf" srcId="{BF3E845F-D21C-44AA-820C-8E0EA662A929}" destId="{723FA58E-0250-478A-B6ED-7F9DEED3FAC6}" srcOrd="0" destOrd="0" presId="urn:microsoft.com/office/officeart/2005/8/layout/cycle6"/>
    <dgm:cxn modelId="{55ADE04F-FFD8-483D-A93A-1FFCCF91B8B7}" type="presParOf" srcId="{21E2947E-1E20-4898-B72D-FD638F3FB96A}" destId="{463175E9-425B-433B-BD95-747F4216A5AD}" srcOrd="0" destOrd="0" presId="urn:microsoft.com/office/officeart/2005/8/layout/cycle6"/>
    <dgm:cxn modelId="{E960A81D-8653-43BF-97D9-4CC82AD2CE61}" type="presParOf" srcId="{21E2947E-1E20-4898-B72D-FD638F3FB96A}" destId="{B88BEE6F-B3A7-46C7-880F-CA3903349FBC}" srcOrd="1" destOrd="0" presId="urn:microsoft.com/office/officeart/2005/8/layout/cycle6"/>
    <dgm:cxn modelId="{E16CE472-4B71-4922-AF13-04EA6E83BC83}" type="presParOf" srcId="{21E2947E-1E20-4898-B72D-FD638F3FB96A}" destId="{E5251C0F-1464-4DF2-8365-558BCEC1EFFD}" srcOrd="2" destOrd="0" presId="urn:microsoft.com/office/officeart/2005/8/layout/cycle6"/>
    <dgm:cxn modelId="{EA5F0933-AA6B-4573-B899-B9AD03F1AB71}" type="presParOf" srcId="{21E2947E-1E20-4898-B72D-FD638F3FB96A}" destId="{C830534B-E953-4F7C-92EC-D4AD2785F155}" srcOrd="3" destOrd="0" presId="urn:microsoft.com/office/officeart/2005/8/layout/cycle6"/>
    <dgm:cxn modelId="{C6786070-F2EB-4CD7-AEEA-7BDB29785E69}" type="presParOf" srcId="{21E2947E-1E20-4898-B72D-FD638F3FB96A}" destId="{E8AEEB2E-8F21-46D9-AF1A-5B5BAC6FA8EB}" srcOrd="4" destOrd="0" presId="urn:microsoft.com/office/officeart/2005/8/layout/cycle6"/>
    <dgm:cxn modelId="{6ED9FB83-CBF8-4E89-8071-E869E8E78AA0}" type="presParOf" srcId="{21E2947E-1E20-4898-B72D-FD638F3FB96A}" destId="{544C8821-1102-4287-AEF2-1B15B49A7B0E}" srcOrd="5" destOrd="0" presId="urn:microsoft.com/office/officeart/2005/8/layout/cycle6"/>
    <dgm:cxn modelId="{65C5C08E-1649-4479-BAA2-8D9361FD694A}" type="presParOf" srcId="{21E2947E-1E20-4898-B72D-FD638F3FB96A}" destId="{60973502-F0AD-4F3F-8B97-7F398A59CDF2}" srcOrd="6" destOrd="0" presId="urn:microsoft.com/office/officeart/2005/8/layout/cycle6"/>
    <dgm:cxn modelId="{F1E73F2A-687B-4F5F-9BD5-2E2C2F92A974}" type="presParOf" srcId="{21E2947E-1E20-4898-B72D-FD638F3FB96A}" destId="{849B9161-5A08-41C1-9AE3-8D8E2BCC97CC}" srcOrd="7" destOrd="0" presId="urn:microsoft.com/office/officeart/2005/8/layout/cycle6"/>
    <dgm:cxn modelId="{A8DC39ED-30E0-427B-B452-6EC57C6A47E3}" type="presParOf" srcId="{21E2947E-1E20-4898-B72D-FD638F3FB96A}" destId="{9FD008AA-48AE-4BBA-A9C8-AA7172261912}" srcOrd="8" destOrd="0" presId="urn:microsoft.com/office/officeart/2005/8/layout/cycle6"/>
    <dgm:cxn modelId="{F7E3A1C7-A30E-4E38-9F6F-FA2F8B94A6E7}" type="presParOf" srcId="{21E2947E-1E20-4898-B72D-FD638F3FB96A}" destId="{BA6E60E4-2CC5-4A82-B796-C11144F20D19}" srcOrd="9" destOrd="0" presId="urn:microsoft.com/office/officeart/2005/8/layout/cycle6"/>
    <dgm:cxn modelId="{100F442D-AB81-4ADA-A080-2A0BF68620F7}" type="presParOf" srcId="{21E2947E-1E20-4898-B72D-FD638F3FB96A}" destId="{261A7920-6ADE-4509-B845-0142D346CC98}" srcOrd="10" destOrd="0" presId="urn:microsoft.com/office/officeart/2005/8/layout/cycle6"/>
    <dgm:cxn modelId="{C893D548-6FAE-40F9-99A3-33E76A8A5C03}" type="presParOf" srcId="{21E2947E-1E20-4898-B72D-FD638F3FB96A}" destId="{723FA58E-0250-478A-B6ED-7F9DEED3FAC6}" srcOrd="11" destOrd="0" presId="urn:microsoft.com/office/officeart/2005/8/layout/cycle6"/>
    <dgm:cxn modelId="{3E307EC5-2C3F-4CFF-A5D6-7DBC4436F2D0}" type="presParOf" srcId="{21E2947E-1E20-4898-B72D-FD638F3FB96A}" destId="{093A7DE7-D6CC-4410-BE20-4742C43707AE}" srcOrd="12" destOrd="0" presId="urn:microsoft.com/office/officeart/2005/8/layout/cycle6"/>
    <dgm:cxn modelId="{6700516D-F982-4695-82C0-B36835E3B46F}" type="presParOf" srcId="{21E2947E-1E20-4898-B72D-FD638F3FB96A}" destId="{38ECB101-0D4C-4C8A-84E9-2197EEE698AA}" srcOrd="13" destOrd="0" presId="urn:microsoft.com/office/officeart/2005/8/layout/cycle6"/>
    <dgm:cxn modelId="{F38DC8DF-6ADC-4F7E-9702-82FAFF08A5D0}" type="presParOf" srcId="{21E2947E-1E20-4898-B72D-FD638F3FB96A}" destId="{286E9A6A-EF53-4C24-9B45-68D093847D8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720A72-ECF4-45CE-BC2F-B12884062DDF}" type="doc">
      <dgm:prSet loTypeId="urn:microsoft.com/office/officeart/2005/8/layout/chevron2" loCatId="process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BAB7E1C-421A-49E3-8FC4-13B2883A034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5CFAA1A-D664-4453-BAE6-921CB25634B3}" type="parTrans" cxnId="{BF40448D-EAC8-40EC-B164-536618A6E894}">
      <dgm:prSet/>
      <dgm:spPr/>
      <dgm:t>
        <a:bodyPr/>
        <a:lstStyle/>
        <a:p>
          <a:endParaRPr lang="ru-RU"/>
        </a:p>
      </dgm:t>
    </dgm:pt>
    <dgm:pt modelId="{F3C047B0-2F2A-41DB-AF5D-2014434BB35A}" type="sibTrans" cxnId="{BF40448D-EAC8-40EC-B164-536618A6E894}">
      <dgm:prSet/>
      <dgm:spPr/>
      <dgm:t>
        <a:bodyPr/>
        <a:lstStyle/>
        <a:p>
          <a:endParaRPr lang="ru-RU"/>
        </a:p>
      </dgm:t>
    </dgm:pt>
    <dgm:pt modelId="{4B057CE7-2331-46F6-A649-ECC1612B098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МУЛЬТИМЕДИЙНЫЕ ПРЕЗЕНТАЦИИ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2C5579-2E03-44E4-A888-BC90A32FF737}" type="parTrans" cxnId="{3B40CEC9-8DA9-432B-9F35-408F5734B833}">
      <dgm:prSet/>
      <dgm:spPr/>
      <dgm:t>
        <a:bodyPr/>
        <a:lstStyle/>
        <a:p>
          <a:endParaRPr lang="ru-RU"/>
        </a:p>
      </dgm:t>
    </dgm:pt>
    <dgm:pt modelId="{F2076D0B-7841-4361-BCB5-2CBA8F7A0F31}" type="sibTrans" cxnId="{3B40CEC9-8DA9-432B-9F35-408F5734B833}">
      <dgm:prSet/>
      <dgm:spPr/>
      <dgm:t>
        <a:bodyPr/>
        <a:lstStyle/>
        <a:p>
          <a:endParaRPr lang="ru-RU"/>
        </a:p>
      </dgm:t>
    </dgm:pt>
    <dgm:pt modelId="{D9635054-DA9D-448C-B4C3-DD57C30C2571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9D9ADD4D-29F9-417D-868D-A86F9263EFF4}" type="parTrans" cxnId="{1D1859EB-C4E5-4919-A1F0-8A2DE42ABFCB}">
      <dgm:prSet/>
      <dgm:spPr/>
      <dgm:t>
        <a:bodyPr/>
        <a:lstStyle/>
        <a:p>
          <a:endParaRPr lang="ru-RU"/>
        </a:p>
      </dgm:t>
    </dgm:pt>
    <dgm:pt modelId="{42CE0332-3263-48BA-86F3-83CD162ECF93}" type="sibTrans" cxnId="{1D1859EB-C4E5-4919-A1F0-8A2DE42ABFCB}">
      <dgm:prSet/>
      <dgm:spPr/>
      <dgm:t>
        <a:bodyPr/>
        <a:lstStyle/>
        <a:p>
          <a:endParaRPr lang="ru-RU"/>
        </a:p>
      </dgm:t>
    </dgm:pt>
    <dgm:pt modelId="{6CF93CC5-F07E-4705-B411-5F9456754D52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ВИРТУАЛЬНЫЕ ЭКСКУРСИИ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9CF4F9-381E-40AD-9573-C4B9354F1F63}" type="parTrans" cxnId="{0E35DB18-A0D7-4B52-A199-A6D6474D08B2}">
      <dgm:prSet/>
      <dgm:spPr/>
      <dgm:t>
        <a:bodyPr/>
        <a:lstStyle/>
        <a:p>
          <a:endParaRPr lang="ru-RU"/>
        </a:p>
      </dgm:t>
    </dgm:pt>
    <dgm:pt modelId="{EE2FFB2A-4455-491B-8A4C-802D9D465ACF}" type="sibTrans" cxnId="{0E35DB18-A0D7-4B52-A199-A6D6474D08B2}">
      <dgm:prSet/>
      <dgm:spPr/>
      <dgm:t>
        <a:bodyPr/>
        <a:lstStyle/>
        <a:p>
          <a:endParaRPr lang="ru-RU"/>
        </a:p>
      </dgm:t>
    </dgm:pt>
    <dgm:pt modelId="{9DE3DF24-61FB-4493-A78C-D603989AD945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98E0177-5C7F-4F22-9643-DA50BDA6D83B}" type="parTrans" cxnId="{8D172709-7304-43D9-A56B-E43C3441871F}">
      <dgm:prSet/>
      <dgm:spPr/>
      <dgm:t>
        <a:bodyPr/>
        <a:lstStyle/>
        <a:p>
          <a:endParaRPr lang="ru-RU"/>
        </a:p>
      </dgm:t>
    </dgm:pt>
    <dgm:pt modelId="{4E0C7BE1-CA1F-44DD-A63E-EB1CBD5BDCDB}" type="sibTrans" cxnId="{8D172709-7304-43D9-A56B-E43C3441871F}">
      <dgm:prSet/>
      <dgm:spPr/>
      <dgm:t>
        <a:bodyPr/>
        <a:lstStyle/>
        <a:p>
          <a:endParaRPr lang="ru-RU"/>
        </a:p>
      </dgm:t>
    </dgm:pt>
    <dgm:pt modelId="{7623F5D3-423E-4CF6-9CE0-D09288351331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ИНТЕРАКТИВНЫЕ ИГРЫ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0A8933-CA8C-4668-AD3A-9A29BDCF977B}" type="parTrans" cxnId="{133BACF9-B6F6-435D-A76A-2F5A988B4F66}">
      <dgm:prSet/>
      <dgm:spPr/>
      <dgm:t>
        <a:bodyPr/>
        <a:lstStyle/>
        <a:p>
          <a:endParaRPr lang="ru-RU"/>
        </a:p>
      </dgm:t>
    </dgm:pt>
    <dgm:pt modelId="{7F52E829-DA98-4DDC-87D1-9E79DDF9B8C7}" type="sibTrans" cxnId="{133BACF9-B6F6-435D-A76A-2F5A988B4F66}">
      <dgm:prSet/>
      <dgm:spPr/>
      <dgm:t>
        <a:bodyPr/>
        <a:lstStyle/>
        <a:p>
          <a:endParaRPr lang="ru-RU"/>
        </a:p>
      </dgm:t>
    </dgm:pt>
    <dgm:pt modelId="{0DAFE826-50D0-454C-B9BA-436FC2785947}" type="pres">
      <dgm:prSet presAssocID="{58720A72-ECF4-45CE-BC2F-B12884062D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FCAB1D-778A-4DB4-A48B-F34662BE74EC}" type="pres">
      <dgm:prSet presAssocID="{5BAB7E1C-421A-49E3-8FC4-13B2883A0348}" presName="composite" presStyleCnt="0"/>
      <dgm:spPr/>
      <dgm:t>
        <a:bodyPr/>
        <a:lstStyle/>
        <a:p>
          <a:endParaRPr lang="ru-RU"/>
        </a:p>
      </dgm:t>
    </dgm:pt>
    <dgm:pt modelId="{ED10EB9D-9324-41CE-9EA9-D16A2E36FC29}" type="pres">
      <dgm:prSet presAssocID="{5BAB7E1C-421A-49E3-8FC4-13B2883A034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63605-23D9-4761-808E-C52F1E3DF5A9}" type="pres">
      <dgm:prSet presAssocID="{5BAB7E1C-421A-49E3-8FC4-13B2883A0348}" presName="descendantText" presStyleLbl="alignAcc1" presStyleIdx="0" presStyleCnt="3" custLinFactNeighborX="-2197" custLinFactNeighborY="-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B0047-F1BA-4DBB-B32A-4492BBF29D70}" type="pres">
      <dgm:prSet presAssocID="{F3C047B0-2F2A-41DB-AF5D-2014434BB35A}" presName="sp" presStyleCnt="0"/>
      <dgm:spPr/>
      <dgm:t>
        <a:bodyPr/>
        <a:lstStyle/>
        <a:p>
          <a:endParaRPr lang="ru-RU"/>
        </a:p>
      </dgm:t>
    </dgm:pt>
    <dgm:pt modelId="{5AB32A0C-6993-4090-9BC3-FCBE887AC534}" type="pres">
      <dgm:prSet presAssocID="{D9635054-DA9D-448C-B4C3-DD57C30C2571}" presName="composite" presStyleCnt="0"/>
      <dgm:spPr/>
      <dgm:t>
        <a:bodyPr/>
        <a:lstStyle/>
        <a:p>
          <a:endParaRPr lang="ru-RU"/>
        </a:p>
      </dgm:t>
    </dgm:pt>
    <dgm:pt modelId="{6401FFA8-B0C4-4F1E-B2B3-21E19D77AC54}" type="pres">
      <dgm:prSet presAssocID="{D9635054-DA9D-448C-B4C3-DD57C30C257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F5228-A89A-43AE-9017-48CEE94B4701}" type="pres">
      <dgm:prSet presAssocID="{D9635054-DA9D-448C-B4C3-DD57C30C257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59F58-05F5-4FCF-9A2F-FF0AE07F56D6}" type="pres">
      <dgm:prSet presAssocID="{42CE0332-3263-48BA-86F3-83CD162ECF93}" presName="sp" presStyleCnt="0"/>
      <dgm:spPr/>
      <dgm:t>
        <a:bodyPr/>
        <a:lstStyle/>
        <a:p>
          <a:endParaRPr lang="ru-RU"/>
        </a:p>
      </dgm:t>
    </dgm:pt>
    <dgm:pt modelId="{31F1047F-0C6E-4311-BCEB-AC3F55E1CC77}" type="pres">
      <dgm:prSet presAssocID="{9DE3DF24-61FB-4493-A78C-D603989AD945}" presName="composite" presStyleCnt="0"/>
      <dgm:spPr/>
      <dgm:t>
        <a:bodyPr/>
        <a:lstStyle/>
        <a:p>
          <a:endParaRPr lang="ru-RU"/>
        </a:p>
      </dgm:t>
    </dgm:pt>
    <dgm:pt modelId="{79A4A0A2-3DFB-4DEC-ABFD-668D75AC68DC}" type="pres">
      <dgm:prSet presAssocID="{9DE3DF24-61FB-4493-A78C-D603989AD94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C79EDD-B7EA-46F5-A6B2-F8D5B14C9750}" type="pres">
      <dgm:prSet presAssocID="{9DE3DF24-61FB-4493-A78C-D603989AD945}" presName="descendantText" presStyleLbl="alignAcc1" presStyleIdx="2" presStyleCnt="3" custLinFactNeighborX="-611" custLinFactNeighborY="1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F05033-B8D5-41F9-8209-1CE8350D2979}" type="presOf" srcId="{5BAB7E1C-421A-49E3-8FC4-13B2883A0348}" destId="{ED10EB9D-9324-41CE-9EA9-D16A2E36FC29}" srcOrd="0" destOrd="0" presId="urn:microsoft.com/office/officeart/2005/8/layout/chevron2"/>
    <dgm:cxn modelId="{3B40CEC9-8DA9-432B-9F35-408F5734B833}" srcId="{5BAB7E1C-421A-49E3-8FC4-13B2883A0348}" destId="{4B057CE7-2331-46F6-A649-ECC1612B098B}" srcOrd="0" destOrd="0" parTransId="{B82C5579-2E03-44E4-A888-BC90A32FF737}" sibTransId="{F2076D0B-7841-4361-BCB5-2CBA8F7A0F31}"/>
    <dgm:cxn modelId="{5F9BFD06-80BE-4155-B78C-983FCA5F842C}" type="presOf" srcId="{58720A72-ECF4-45CE-BC2F-B12884062DDF}" destId="{0DAFE826-50D0-454C-B9BA-436FC2785947}" srcOrd="0" destOrd="0" presId="urn:microsoft.com/office/officeart/2005/8/layout/chevron2"/>
    <dgm:cxn modelId="{1D1859EB-C4E5-4919-A1F0-8A2DE42ABFCB}" srcId="{58720A72-ECF4-45CE-BC2F-B12884062DDF}" destId="{D9635054-DA9D-448C-B4C3-DD57C30C2571}" srcOrd="1" destOrd="0" parTransId="{9D9ADD4D-29F9-417D-868D-A86F9263EFF4}" sibTransId="{42CE0332-3263-48BA-86F3-83CD162ECF93}"/>
    <dgm:cxn modelId="{4470179A-3704-4817-BE35-599CAD471B67}" type="presOf" srcId="{7623F5D3-423E-4CF6-9CE0-D09288351331}" destId="{6DC79EDD-B7EA-46F5-A6B2-F8D5B14C9750}" srcOrd="0" destOrd="0" presId="urn:microsoft.com/office/officeart/2005/8/layout/chevron2"/>
    <dgm:cxn modelId="{8D172709-7304-43D9-A56B-E43C3441871F}" srcId="{58720A72-ECF4-45CE-BC2F-B12884062DDF}" destId="{9DE3DF24-61FB-4493-A78C-D603989AD945}" srcOrd="2" destOrd="0" parTransId="{398E0177-5C7F-4F22-9643-DA50BDA6D83B}" sibTransId="{4E0C7BE1-CA1F-44DD-A63E-EB1CBD5BDCDB}"/>
    <dgm:cxn modelId="{90FEEE19-9375-4558-B623-A105FDAF818F}" type="presOf" srcId="{D9635054-DA9D-448C-B4C3-DD57C30C2571}" destId="{6401FFA8-B0C4-4F1E-B2B3-21E19D77AC54}" srcOrd="0" destOrd="0" presId="urn:microsoft.com/office/officeart/2005/8/layout/chevron2"/>
    <dgm:cxn modelId="{5FFD1440-1592-4606-9FB0-4DC9AADE7470}" type="presOf" srcId="{9DE3DF24-61FB-4493-A78C-D603989AD945}" destId="{79A4A0A2-3DFB-4DEC-ABFD-668D75AC68DC}" srcOrd="0" destOrd="0" presId="urn:microsoft.com/office/officeart/2005/8/layout/chevron2"/>
    <dgm:cxn modelId="{BF40448D-EAC8-40EC-B164-536618A6E894}" srcId="{58720A72-ECF4-45CE-BC2F-B12884062DDF}" destId="{5BAB7E1C-421A-49E3-8FC4-13B2883A0348}" srcOrd="0" destOrd="0" parTransId="{45CFAA1A-D664-4453-BAE6-921CB25634B3}" sibTransId="{F3C047B0-2F2A-41DB-AF5D-2014434BB35A}"/>
    <dgm:cxn modelId="{49FE00C1-9574-4E5A-99AA-FC6EFBD44967}" type="presOf" srcId="{6CF93CC5-F07E-4705-B411-5F9456754D52}" destId="{883F5228-A89A-43AE-9017-48CEE94B4701}" srcOrd="0" destOrd="0" presId="urn:microsoft.com/office/officeart/2005/8/layout/chevron2"/>
    <dgm:cxn modelId="{9CC306A4-E30A-4CC3-933D-3516CBD5807D}" type="presOf" srcId="{4B057CE7-2331-46F6-A649-ECC1612B098B}" destId="{D5463605-23D9-4761-808E-C52F1E3DF5A9}" srcOrd="0" destOrd="0" presId="urn:microsoft.com/office/officeart/2005/8/layout/chevron2"/>
    <dgm:cxn modelId="{0E35DB18-A0D7-4B52-A199-A6D6474D08B2}" srcId="{D9635054-DA9D-448C-B4C3-DD57C30C2571}" destId="{6CF93CC5-F07E-4705-B411-5F9456754D52}" srcOrd="0" destOrd="0" parTransId="{039CF4F9-381E-40AD-9573-C4B9354F1F63}" sibTransId="{EE2FFB2A-4455-491B-8A4C-802D9D465ACF}"/>
    <dgm:cxn modelId="{133BACF9-B6F6-435D-A76A-2F5A988B4F66}" srcId="{9DE3DF24-61FB-4493-A78C-D603989AD945}" destId="{7623F5D3-423E-4CF6-9CE0-D09288351331}" srcOrd="0" destOrd="0" parTransId="{CC0A8933-CA8C-4668-AD3A-9A29BDCF977B}" sibTransId="{7F52E829-DA98-4DDC-87D1-9E79DDF9B8C7}"/>
    <dgm:cxn modelId="{B4CADF8C-E97A-40BD-9BA8-D3301366F2CB}" type="presParOf" srcId="{0DAFE826-50D0-454C-B9BA-436FC2785947}" destId="{2DFCAB1D-778A-4DB4-A48B-F34662BE74EC}" srcOrd="0" destOrd="0" presId="urn:microsoft.com/office/officeart/2005/8/layout/chevron2"/>
    <dgm:cxn modelId="{1DCE03A3-FF34-4CE5-ACA8-1058BF1B402A}" type="presParOf" srcId="{2DFCAB1D-778A-4DB4-A48B-F34662BE74EC}" destId="{ED10EB9D-9324-41CE-9EA9-D16A2E36FC29}" srcOrd="0" destOrd="0" presId="urn:microsoft.com/office/officeart/2005/8/layout/chevron2"/>
    <dgm:cxn modelId="{829B059D-0E9A-4AA6-8030-8B4A10A00D63}" type="presParOf" srcId="{2DFCAB1D-778A-4DB4-A48B-F34662BE74EC}" destId="{D5463605-23D9-4761-808E-C52F1E3DF5A9}" srcOrd="1" destOrd="0" presId="urn:microsoft.com/office/officeart/2005/8/layout/chevron2"/>
    <dgm:cxn modelId="{BFD0C82D-F16E-43F5-A739-8343B99366AC}" type="presParOf" srcId="{0DAFE826-50D0-454C-B9BA-436FC2785947}" destId="{757B0047-F1BA-4DBB-B32A-4492BBF29D70}" srcOrd="1" destOrd="0" presId="urn:microsoft.com/office/officeart/2005/8/layout/chevron2"/>
    <dgm:cxn modelId="{4FD67191-AB0E-4496-BA4E-AE7698DADDBE}" type="presParOf" srcId="{0DAFE826-50D0-454C-B9BA-436FC2785947}" destId="{5AB32A0C-6993-4090-9BC3-FCBE887AC534}" srcOrd="2" destOrd="0" presId="urn:microsoft.com/office/officeart/2005/8/layout/chevron2"/>
    <dgm:cxn modelId="{A59292D2-CB47-4794-8A0D-C00DE7A31791}" type="presParOf" srcId="{5AB32A0C-6993-4090-9BC3-FCBE887AC534}" destId="{6401FFA8-B0C4-4F1E-B2B3-21E19D77AC54}" srcOrd="0" destOrd="0" presId="urn:microsoft.com/office/officeart/2005/8/layout/chevron2"/>
    <dgm:cxn modelId="{0F72059B-1A00-471C-9341-B368035EB383}" type="presParOf" srcId="{5AB32A0C-6993-4090-9BC3-FCBE887AC534}" destId="{883F5228-A89A-43AE-9017-48CEE94B4701}" srcOrd="1" destOrd="0" presId="urn:microsoft.com/office/officeart/2005/8/layout/chevron2"/>
    <dgm:cxn modelId="{27FA0C68-AA09-4538-AD8F-561C84873BEF}" type="presParOf" srcId="{0DAFE826-50D0-454C-B9BA-436FC2785947}" destId="{6E659F58-05F5-4FCF-9A2F-FF0AE07F56D6}" srcOrd="3" destOrd="0" presId="urn:microsoft.com/office/officeart/2005/8/layout/chevron2"/>
    <dgm:cxn modelId="{BBEB1CAC-8029-4533-B255-FA21AE910C43}" type="presParOf" srcId="{0DAFE826-50D0-454C-B9BA-436FC2785947}" destId="{31F1047F-0C6E-4311-BCEB-AC3F55E1CC77}" srcOrd="4" destOrd="0" presId="urn:microsoft.com/office/officeart/2005/8/layout/chevron2"/>
    <dgm:cxn modelId="{655271CC-652F-4D14-B28F-34AD8AB5E9CE}" type="presParOf" srcId="{31F1047F-0C6E-4311-BCEB-AC3F55E1CC77}" destId="{79A4A0A2-3DFB-4DEC-ABFD-668D75AC68DC}" srcOrd="0" destOrd="0" presId="urn:microsoft.com/office/officeart/2005/8/layout/chevron2"/>
    <dgm:cxn modelId="{89F5904D-0107-4E86-9E37-B79BF35BEE53}" type="presParOf" srcId="{31F1047F-0C6E-4311-BCEB-AC3F55E1CC77}" destId="{6DC79EDD-B7EA-46F5-A6B2-F8D5B14C97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DDA84F-E64C-45EB-8421-DEEF5EA85A80}" type="doc">
      <dgm:prSet loTypeId="urn:microsoft.com/office/officeart/2005/8/layout/chevron2" loCatId="process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CF96DCC-5F63-47B7-894B-94E89DF75621}">
      <dgm:prSet phldrT="[Текст]"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519918-26B7-4B9F-A2D8-4617C27D2A7E}" type="parTrans" cxnId="{FABC3595-ECBA-485E-A9D1-C265AE2E4F81}">
      <dgm:prSet/>
      <dgm:spPr/>
      <dgm:t>
        <a:bodyPr/>
        <a:lstStyle/>
        <a:p>
          <a:endParaRPr lang="ru-RU"/>
        </a:p>
      </dgm:t>
    </dgm:pt>
    <dgm:pt modelId="{6ACD2CD2-DCCC-4C98-A931-5C95F370F3FC}" type="sibTrans" cxnId="{FABC3595-ECBA-485E-A9D1-C265AE2E4F81}">
      <dgm:prSet/>
      <dgm:spPr/>
      <dgm:t>
        <a:bodyPr/>
        <a:lstStyle/>
        <a:p>
          <a:endParaRPr lang="ru-RU"/>
        </a:p>
      </dgm:t>
    </dgm:pt>
    <dgm:pt modelId="{DF528656-038A-4EE7-99C8-1B74D190A79B}">
      <dgm:prSet phldrT="[Текст]" custT="1"/>
      <dgm:spPr/>
      <dgm:t>
        <a:bodyPr/>
        <a:lstStyle/>
        <a:p>
          <a:pPr algn="ctr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ПРИВЛЕКАТЕЛЬНОСТЬ ДЛЯ ДЕТЕЙ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E2B556-9B00-478A-9AC2-363FC1267E80}" type="parTrans" cxnId="{6BD78363-E7AD-480A-8B87-D42FBD8C3467}">
      <dgm:prSet/>
      <dgm:spPr/>
      <dgm:t>
        <a:bodyPr/>
        <a:lstStyle/>
        <a:p>
          <a:endParaRPr lang="ru-RU"/>
        </a:p>
      </dgm:t>
    </dgm:pt>
    <dgm:pt modelId="{C023A66B-56EB-49DB-9B23-639D57B28654}" type="sibTrans" cxnId="{6BD78363-E7AD-480A-8B87-D42FBD8C3467}">
      <dgm:prSet/>
      <dgm:spPr/>
      <dgm:t>
        <a:bodyPr/>
        <a:lstStyle/>
        <a:p>
          <a:endParaRPr lang="ru-RU"/>
        </a:p>
      </dgm:t>
    </dgm:pt>
    <dgm:pt modelId="{0F9ED9C4-BE3E-44E3-9C0B-F1E73F350AA4}">
      <dgm:prSet phldrT="[Текст]"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C5D245-D20C-4C46-8AC8-7E3F12517876}" type="parTrans" cxnId="{C2D29F66-B8B6-47CF-B04B-1EF5B0EB69F2}">
      <dgm:prSet/>
      <dgm:spPr/>
      <dgm:t>
        <a:bodyPr/>
        <a:lstStyle/>
        <a:p>
          <a:endParaRPr lang="ru-RU"/>
        </a:p>
      </dgm:t>
    </dgm:pt>
    <dgm:pt modelId="{3D39506B-FE14-432D-933D-644F0F74990F}" type="sibTrans" cxnId="{C2D29F66-B8B6-47CF-B04B-1EF5B0EB69F2}">
      <dgm:prSet/>
      <dgm:spPr/>
      <dgm:t>
        <a:bodyPr/>
        <a:lstStyle/>
        <a:p>
          <a:endParaRPr lang="ru-RU"/>
        </a:p>
      </dgm:t>
    </dgm:pt>
    <dgm:pt modelId="{BBBDF1A6-202B-4887-ADB3-A59E77E8CDE2}">
      <dgm:prSet phldrT="[Текст]" custT="1"/>
      <dgm:spPr/>
      <dgm:t>
        <a:bodyPr/>
        <a:lstStyle/>
        <a:p>
          <a:pPr algn="ctr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НАГЛЯДНОСТЬ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8B166C-95F6-47EE-9F44-1BA304EC5A67}" type="parTrans" cxnId="{341CEE43-E361-48F2-B6D1-188C42669B61}">
      <dgm:prSet/>
      <dgm:spPr/>
      <dgm:t>
        <a:bodyPr/>
        <a:lstStyle/>
        <a:p>
          <a:endParaRPr lang="ru-RU"/>
        </a:p>
      </dgm:t>
    </dgm:pt>
    <dgm:pt modelId="{D052EA62-179F-4988-9E28-06598CECC97E}" type="sibTrans" cxnId="{341CEE43-E361-48F2-B6D1-188C42669B61}">
      <dgm:prSet/>
      <dgm:spPr/>
      <dgm:t>
        <a:bodyPr/>
        <a:lstStyle/>
        <a:p>
          <a:endParaRPr lang="ru-RU"/>
        </a:p>
      </dgm:t>
    </dgm:pt>
    <dgm:pt modelId="{9B940082-3DFA-43A3-8BF2-CDF771ED1FF4}">
      <dgm:prSet phldrT="[Текст]"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AB8C6C-87FE-4AB1-B91A-3B494CB25AC3}" type="parTrans" cxnId="{862DB2C8-3EC1-467E-9996-60F515C92588}">
      <dgm:prSet/>
      <dgm:spPr/>
      <dgm:t>
        <a:bodyPr/>
        <a:lstStyle/>
        <a:p>
          <a:endParaRPr lang="ru-RU"/>
        </a:p>
      </dgm:t>
    </dgm:pt>
    <dgm:pt modelId="{039650D6-0F42-4D0D-9EB3-358942DAC53D}" type="sibTrans" cxnId="{862DB2C8-3EC1-467E-9996-60F515C92588}">
      <dgm:prSet/>
      <dgm:spPr/>
      <dgm:t>
        <a:bodyPr/>
        <a:lstStyle/>
        <a:p>
          <a:endParaRPr lang="ru-RU"/>
        </a:p>
      </dgm:t>
    </dgm:pt>
    <dgm:pt modelId="{AF40F2DF-6108-4C24-8B02-2FE3BF6B8908}">
      <dgm:prSet phldrT="[Текст]" custT="1"/>
      <dgm:spPr/>
      <dgm:t>
        <a:bodyPr/>
        <a:lstStyle/>
        <a:p>
          <a:pPr algn="ctr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ИНТЕГРИРОВАТЬ ИНФОРМАЦИЮ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AEAD55-7B2B-4F8D-9999-4A43EE044387}" type="parTrans" cxnId="{E8CF7797-2FCA-4BE1-9C72-A793C7297905}">
      <dgm:prSet/>
      <dgm:spPr/>
      <dgm:t>
        <a:bodyPr/>
        <a:lstStyle/>
        <a:p>
          <a:endParaRPr lang="ru-RU"/>
        </a:p>
      </dgm:t>
    </dgm:pt>
    <dgm:pt modelId="{FE38A0A0-4A1D-4D85-A76A-302013CECA27}" type="sibTrans" cxnId="{E8CF7797-2FCA-4BE1-9C72-A793C7297905}">
      <dgm:prSet/>
      <dgm:spPr/>
      <dgm:t>
        <a:bodyPr/>
        <a:lstStyle/>
        <a:p>
          <a:endParaRPr lang="ru-RU"/>
        </a:p>
      </dgm:t>
    </dgm:pt>
    <dgm:pt modelId="{204E4810-173F-4759-8C0C-5CB6992A2B47}">
      <dgm:prSet phldrT="[Текст]"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8696BE-4C8C-4CA2-8A43-97CD1ABEE568}" type="parTrans" cxnId="{E35B2D61-6774-4FFA-ADBE-6FF7AB0F585E}">
      <dgm:prSet/>
      <dgm:spPr/>
      <dgm:t>
        <a:bodyPr/>
        <a:lstStyle/>
        <a:p>
          <a:endParaRPr lang="ru-RU"/>
        </a:p>
      </dgm:t>
    </dgm:pt>
    <dgm:pt modelId="{CDE4F94B-195D-474C-BC99-32B347CFBEB5}" type="sibTrans" cxnId="{E35B2D61-6774-4FFA-ADBE-6FF7AB0F585E}">
      <dgm:prSet/>
      <dgm:spPr/>
      <dgm:t>
        <a:bodyPr/>
        <a:lstStyle/>
        <a:p>
          <a:endParaRPr lang="ru-RU"/>
        </a:p>
      </dgm:t>
    </dgm:pt>
    <dgm:pt modelId="{A3B366C1-C4DE-4F62-B676-830526C74AA7}">
      <dgm:prSet custT="1"/>
      <dgm:spPr/>
      <dgm:t>
        <a:bodyPr/>
        <a:lstStyle/>
        <a:p>
          <a:pPr algn="ctr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СТИМУЛИРОВАНИЕ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2AB4D-CC2A-4522-901A-FA1D3A805F0C}" type="parTrans" cxnId="{04F3EAF5-32B7-48F9-9E55-B92BFDD64097}">
      <dgm:prSet/>
      <dgm:spPr/>
      <dgm:t>
        <a:bodyPr/>
        <a:lstStyle/>
        <a:p>
          <a:endParaRPr lang="ru-RU"/>
        </a:p>
      </dgm:t>
    </dgm:pt>
    <dgm:pt modelId="{12D1C0FD-651C-4772-8959-DE58131FB4B7}" type="sibTrans" cxnId="{04F3EAF5-32B7-48F9-9E55-B92BFDD64097}">
      <dgm:prSet/>
      <dgm:spPr/>
      <dgm:t>
        <a:bodyPr/>
        <a:lstStyle/>
        <a:p>
          <a:endParaRPr lang="ru-RU"/>
        </a:p>
      </dgm:t>
    </dgm:pt>
    <dgm:pt modelId="{1A04EBD9-9C21-479E-AF67-E1A193B3D5A6}" type="pres">
      <dgm:prSet presAssocID="{BEDDA84F-E64C-45EB-8421-DEEF5EA85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4426D0-4247-4398-B0DF-46764CD849A2}" type="pres">
      <dgm:prSet presAssocID="{0CF96DCC-5F63-47B7-894B-94E89DF75621}" presName="composite" presStyleCnt="0"/>
      <dgm:spPr/>
    </dgm:pt>
    <dgm:pt modelId="{E2862D46-3C1F-4CD8-BBAB-F5F876AD690A}" type="pres">
      <dgm:prSet presAssocID="{0CF96DCC-5F63-47B7-894B-94E89DF75621}" presName="parentText" presStyleLbl="alignNode1" presStyleIdx="0" presStyleCnt="4" custLinFactNeighborX="-4491" custLinFactNeighborY="41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39CA3-5766-4DCC-96C6-D91DD5FF45AE}" type="pres">
      <dgm:prSet presAssocID="{0CF96DCC-5F63-47B7-894B-94E89DF7562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AED2E-E8FE-4BE9-8D3B-64D55CD41C33}" type="pres">
      <dgm:prSet presAssocID="{6ACD2CD2-DCCC-4C98-A931-5C95F370F3FC}" presName="sp" presStyleCnt="0"/>
      <dgm:spPr/>
    </dgm:pt>
    <dgm:pt modelId="{C459FBFE-2F2D-4852-84EB-70433B45CFDC}" type="pres">
      <dgm:prSet presAssocID="{0F9ED9C4-BE3E-44E3-9C0B-F1E73F350AA4}" presName="composite" presStyleCnt="0"/>
      <dgm:spPr/>
    </dgm:pt>
    <dgm:pt modelId="{6B4A5858-D697-42FC-98ED-67A1087138AE}" type="pres">
      <dgm:prSet presAssocID="{0F9ED9C4-BE3E-44E3-9C0B-F1E73F350AA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C66BB-2C88-47AD-8484-1DBF64D52221}" type="pres">
      <dgm:prSet presAssocID="{0F9ED9C4-BE3E-44E3-9C0B-F1E73F350AA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F026D-1A6B-405F-A435-E7AE4BF99CEB}" type="pres">
      <dgm:prSet presAssocID="{3D39506B-FE14-432D-933D-644F0F74990F}" presName="sp" presStyleCnt="0"/>
      <dgm:spPr/>
    </dgm:pt>
    <dgm:pt modelId="{ACA76221-6C91-44F3-A822-CB9DAA2DE508}" type="pres">
      <dgm:prSet presAssocID="{9B940082-3DFA-43A3-8BF2-CDF771ED1FF4}" presName="composite" presStyleCnt="0"/>
      <dgm:spPr/>
    </dgm:pt>
    <dgm:pt modelId="{0596BCCD-6EF2-430C-A9ED-C9B1DFD9DEBA}" type="pres">
      <dgm:prSet presAssocID="{9B940082-3DFA-43A3-8BF2-CDF771ED1FF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5305F-A253-484D-8921-9452D9EB7B77}" type="pres">
      <dgm:prSet presAssocID="{9B940082-3DFA-43A3-8BF2-CDF771ED1FF4}" presName="descendantText" presStyleLbl="alignAcc1" presStyleIdx="2" presStyleCnt="4" custScaleY="120361" custLinFactNeighborX="-727" custLinFactNeighborY="3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E845B-93FD-4B0E-A315-778041FC2C9D}" type="pres">
      <dgm:prSet presAssocID="{039650D6-0F42-4D0D-9EB3-358942DAC53D}" presName="sp" presStyleCnt="0"/>
      <dgm:spPr/>
    </dgm:pt>
    <dgm:pt modelId="{99C5898E-6EBE-44E7-89D2-32F0C5ECAC2F}" type="pres">
      <dgm:prSet presAssocID="{204E4810-173F-4759-8C0C-5CB6992A2B47}" presName="composite" presStyleCnt="0"/>
      <dgm:spPr/>
    </dgm:pt>
    <dgm:pt modelId="{DAFF61AF-7908-4ED7-BB45-90DB5C5C9B83}" type="pres">
      <dgm:prSet presAssocID="{204E4810-173F-4759-8C0C-5CB6992A2B4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D6A58-DDDC-4380-95F9-62F5EA2A82AF}" type="pres">
      <dgm:prSet presAssocID="{204E4810-173F-4759-8C0C-5CB6992A2B4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E10D6F-8E54-4F09-A9FE-D00D9D5B6A99}" type="presOf" srcId="{BEDDA84F-E64C-45EB-8421-DEEF5EA85A80}" destId="{1A04EBD9-9C21-479E-AF67-E1A193B3D5A6}" srcOrd="0" destOrd="0" presId="urn:microsoft.com/office/officeart/2005/8/layout/chevron2"/>
    <dgm:cxn modelId="{E8CF7797-2FCA-4BE1-9C72-A793C7297905}" srcId="{9B940082-3DFA-43A3-8BF2-CDF771ED1FF4}" destId="{AF40F2DF-6108-4C24-8B02-2FE3BF6B8908}" srcOrd="0" destOrd="0" parTransId="{E8AEAD55-7B2B-4F8D-9999-4A43EE044387}" sibTransId="{FE38A0A0-4A1D-4D85-A76A-302013CECA27}"/>
    <dgm:cxn modelId="{E6926989-0820-4492-9ABF-791D1E8C65AE}" type="presOf" srcId="{BBBDF1A6-202B-4887-ADB3-A59E77E8CDE2}" destId="{B1BC66BB-2C88-47AD-8484-1DBF64D52221}" srcOrd="0" destOrd="0" presId="urn:microsoft.com/office/officeart/2005/8/layout/chevron2"/>
    <dgm:cxn modelId="{5189DBF2-B6E8-4FB1-806C-D649A16D935E}" type="presOf" srcId="{204E4810-173F-4759-8C0C-5CB6992A2B47}" destId="{DAFF61AF-7908-4ED7-BB45-90DB5C5C9B83}" srcOrd="0" destOrd="0" presId="urn:microsoft.com/office/officeart/2005/8/layout/chevron2"/>
    <dgm:cxn modelId="{DE1BAF86-269D-4B3E-9CF9-42E537C551DC}" type="presOf" srcId="{A3B366C1-C4DE-4F62-B676-830526C74AA7}" destId="{8C9D6A58-DDDC-4380-95F9-62F5EA2A82AF}" srcOrd="0" destOrd="0" presId="urn:microsoft.com/office/officeart/2005/8/layout/chevron2"/>
    <dgm:cxn modelId="{F6E167D1-2E9D-44DD-9D73-B28A79312BB9}" type="presOf" srcId="{DF528656-038A-4EE7-99C8-1B74D190A79B}" destId="{28D39CA3-5766-4DCC-96C6-D91DD5FF45AE}" srcOrd="0" destOrd="0" presId="urn:microsoft.com/office/officeart/2005/8/layout/chevron2"/>
    <dgm:cxn modelId="{6BD78363-E7AD-480A-8B87-D42FBD8C3467}" srcId="{0CF96DCC-5F63-47B7-894B-94E89DF75621}" destId="{DF528656-038A-4EE7-99C8-1B74D190A79B}" srcOrd="0" destOrd="0" parTransId="{72E2B556-9B00-478A-9AC2-363FC1267E80}" sibTransId="{C023A66B-56EB-49DB-9B23-639D57B28654}"/>
    <dgm:cxn modelId="{A0D35290-E389-4A98-8FFC-B644D496FF78}" type="presOf" srcId="{AF40F2DF-6108-4C24-8B02-2FE3BF6B8908}" destId="{AF45305F-A253-484D-8921-9452D9EB7B77}" srcOrd="0" destOrd="0" presId="urn:microsoft.com/office/officeart/2005/8/layout/chevron2"/>
    <dgm:cxn modelId="{E35B2D61-6774-4FFA-ADBE-6FF7AB0F585E}" srcId="{BEDDA84F-E64C-45EB-8421-DEEF5EA85A80}" destId="{204E4810-173F-4759-8C0C-5CB6992A2B47}" srcOrd="3" destOrd="0" parTransId="{3C8696BE-4C8C-4CA2-8A43-97CD1ABEE568}" sibTransId="{CDE4F94B-195D-474C-BC99-32B347CFBEB5}"/>
    <dgm:cxn modelId="{341CEE43-E361-48F2-B6D1-188C42669B61}" srcId="{0F9ED9C4-BE3E-44E3-9C0B-F1E73F350AA4}" destId="{BBBDF1A6-202B-4887-ADB3-A59E77E8CDE2}" srcOrd="0" destOrd="0" parTransId="{AF8B166C-95F6-47EE-9F44-1BA304EC5A67}" sibTransId="{D052EA62-179F-4988-9E28-06598CECC97E}"/>
    <dgm:cxn modelId="{C2D29F66-B8B6-47CF-B04B-1EF5B0EB69F2}" srcId="{BEDDA84F-E64C-45EB-8421-DEEF5EA85A80}" destId="{0F9ED9C4-BE3E-44E3-9C0B-F1E73F350AA4}" srcOrd="1" destOrd="0" parTransId="{55C5D245-D20C-4C46-8AC8-7E3F12517876}" sibTransId="{3D39506B-FE14-432D-933D-644F0F74990F}"/>
    <dgm:cxn modelId="{862DB2C8-3EC1-467E-9996-60F515C92588}" srcId="{BEDDA84F-E64C-45EB-8421-DEEF5EA85A80}" destId="{9B940082-3DFA-43A3-8BF2-CDF771ED1FF4}" srcOrd="2" destOrd="0" parTransId="{15AB8C6C-87FE-4AB1-B91A-3B494CB25AC3}" sibTransId="{039650D6-0F42-4D0D-9EB3-358942DAC53D}"/>
    <dgm:cxn modelId="{312EEA3B-0D2A-4605-AFC7-2D69D4FC7212}" type="presOf" srcId="{9B940082-3DFA-43A3-8BF2-CDF771ED1FF4}" destId="{0596BCCD-6EF2-430C-A9ED-C9B1DFD9DEBA}" srcOrd="0" destOrd="0" presId="urn:microsoft.com/office/officeart/2005/8/layout/chevron2"/>
    <dgm:cxn modelId="{04F3EAF5-32B7-48F9-9E55-B92BFDD64097}" srcId="{204E4810-173F-4759-8C0C-5CB6992A2B47}" destId="{A3B366C1-C4DE-4F62-B676-830526C74AA7}" srcOrd="0" destOrd="0" parTransId="{53B2AB4D-CC2A-4522-901A-FA1D3A805F0C}" sibTransId="{12D1C0FD-651C-4772-8959-DE58131FB4B7}"/>
    <dgm:cxn modelId="{B37FBEE1-E2D2-4271-9AC4-528FF9674504}" type="presOf" srcId="{0CF96DCC-5F63-47B7-894B-94E89DF75621}" destId="{E2862D46-3C1F-4CD8-BBAB-F5F876AD690A}" srcOrd="0" destOrd="0" presId="urn:microsoft.com/office/officeart/2005/8/layout/chevron2"/>
    <dgm:cxn modelId="{FABC3595-ECBA-485E-A9D1-C265AE2E4F81}" srcId="{BEDDA84F-E64C-45EB-8421-DEEF5EA85A80}" destId="{0CF96DCC-5F63-47B7-894B-94E89DF75621}" srcOrd="0" destOrd="0" parTransId="{93519918-26B7-4B9F-A2D8-4617C27D2A7E}" sibTransId="{6ACD2CD2-DCCC-4C98-A931-5C95F370F3FC}"/>
    <dgm:cxn modelId="{4C71F5D7-594A-44E3-8813-22A46A37CDB7}" type="presOf" srcId="{0F9ED9C4-BE3E-44E3-9C0B-F1E73F350AA4}" destId="{6B4A5858-D697-42FC-98ED-67A1087138AE}" srcOrd="0" destOrd="0" presId="urn:microsoft.com/office/officeart/2005/8/layout/chevron2"/>
    <dgm:cxn modelId="{68D416E8-4A43-4429-9929-C6F683850052}" type="presParOf" srcId="{1A04EBD9-9C21-479E-AF67-E1A193B3D5A6}" destId="{3D4426D0-4247-4398-B0DF-46764CD849A2}" srcOrd="0" destOrd="0" presId="urn:microsoft.com/office/officeart/2005/8/layout/chevron2"/>
    <dgm:cxn modelId="{313A52FD-C031-486E-A45B-B60ABDD13EE5}" type="presParOf" srcId="{3D4426D0-4247-4398-B0DF-46764CD849A2}" destId="{E2862D46-3C1F-4CD8-BBAB-F5F876AD690A}" srcOrd="0" destOrd="0" presId="urn:microsoft.com/office/officeart/2005/8/layout/chevron2"/>
    <dgm:cxn modelId="{EF2C6AF7-3028-4F80-A998-BC40E8DC0143}" type="presParOf" srcId="{3D4426D0-4247-4398-B0DF-46764CD849A2}" destId="{28D39CA3-5766-4DCC-96C6-D91DD5FF45AE}" srcOrd="1" destOrd="0" presId="urn:microsoft.com/office/officeart/2005/8/layout/chevron2"/>
    <dgm:cxn modelId="{14A3F234-0968-401B-9307-75836D325D28}" type="presParOf" srcId="{1A04EBD9-9C21-479E-AF67-E1A193B3D5A6}" destId="{104AED2E-E8FE-4BE9-8D3B-64D55CD41C33}" srcOrd="1" destOrd="0" presId="urn:microsoft.com/office/officeart/2005/8/layout/chevron2"/>
    <dgm:cxn modelId="{135DC2EA-5395-4042-9E6B-74898FF9CBD8}" type="presParOf" srcId="{1A04EBD9-9C21-479E-AF67-E1A193B3D5A6}" destId="{C459FBFE-2F2D-4852-84EB-70433B45CFDC}" srcOrd="2" destOrd="0" presId="urn:microsoft.com/office/officeart/2005/8/layout/chevron2"/>
    <dgm:cxn modelId="{4FC5F5A8-ECC1-4F47-84A1-21FBD93C4AC4}" type="presParOf" srcId="{C459FBFE-2F2D-4852-84EB-70433B45CFDC}" destId="{6B4A5858-D697-42FC-98ED-67A1087138AE}" srcOrd="0" destOrd="0" presId="urn:microsoft.com/office/officeart/2005/8/layout/chevron2"/>
    <dgm:cxn modelId="{1A6F82A4-3181-47A8-8B73-30ACADDDCD2D}" type="presParOf" srcId="{C459FBFE-2F2D-4852-84EB-70433B45CFDC}" destId="{B1BC66BB-2C88-47AD-8484-1DBF64D52221}" srcOrd="1" destOrd="0" presId="urn:microsoft.com/office/officeart/2005/8/layout/chevron2"/>
    <dgm:cxn modelId="{8E4A3FF4-E9A1-429A-B751-8B67ED9D070C}" type="presParOf" srcId="{1A04EBD9-9C21-479E-AF67-E1A193B3D5A6}" destId="{D94F026D-1A6B-405F-A435-E7AE4BF99CEB}" srcOrd="3" destOrd="0" presId="urn:microsoft.com/office/officeart/2005/8/layout/chevron2"/>
    <dgm:cxn modelId="{DBE49961-81A3-44A5-8DD5-B09D373DE047}" type="presParOf" srcId="{1A04EBD9-9C21-479E-AF67-E1A193B3D5A6}" destId="{ACA76221-6C91-44F3-A822-CB9DAA2DE508}" srcOrd="4" destOrd="0" presId="urn:microsoft.com/office/officeart/2005/8/layout/chevron2"/>
    <dgm:cxn modelId="{BCDC8F64-ED4F-44C5-9183-66ADA96CD2DF}" type="presParOf" srcId="{ACA76221-6C91-44F3-A822-CB9DAA2DE508}" destId="{0596BCCD-6EF2-430C-A9ED-C9B1DFD9DEBA}" srcOrd="0" destOrd="0" presId="urn:microsoft.com/office/officeart/2005/8/layout/chevron2"/>
    <dgm:cxn modelId="{8544F02B-43A4-4B55-92C4-5EC1D35CB0A3}" type="presParOf" srcId="{ACA76221-6C91-44F3-A822-CB9DAA2DE508}" destId="{AF45305F-A253-484D-8921-9452D9EB7B77}" srcOrd="1" destOrd="0" presId="urn:microsoft.com/office/officeart/2005/8/layout/chevron2"/>
    <dgm:cxn modelId="{D8949773-372E-4133-9B7A-DE7FD2E852C1}" type="presParOf" srcId="{1A04EBD9-9C21-479E-AF67-E1A193B3D5A6}" destId="{9A3E845B-93FD-4B0E-A315-778041FC2C9D}" srcOrd="5" destOrd="0" presId="urn:microsoft.com/office/officeart/2005/8/layout/chevron2"/>
    <dgm:cxn modelId="{8BB350BD-5157-4F60-9860-3D08A2AAF516}" type="presParOf" srcId="{1A04EBD9-9C21-479E-AF67-E1A193B3D5A6}" destId="{99C5898E-6EBE-44E7-89D2-32F0C5ECAC2F}" srcOrd="6" destOrd="0" presId="urn:microsoft.com/office/officeart/2005/8/layout/chevron2"/>
    <dgm:cxn modelId="{F6F56B6D-3639-4B88-A99A-06C97B39E7D4}" type="presParOf" srcId="{99C5898E-6EBE-44E7-89D2-32F0C5ECAC2F}" destId="{DAFF61AF-7908-4ED7-BB45-90DB5C5C9B83}" srcOrd="0" destOrd="0" presId="urn:microsoft.com/office/officeart/2005/8/layout/chevron2"/>
    <dgm:cxn modelId="{51318156-0E11-405A-AC26-9E01D409252F}" type="presParOf" srcId="{99C5898E-6EBE-44E7-89D2-32F0C5ECAC2F}" destId="{8C9D6A58-DDDC-4380-95F9-62F5EA2A82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565B-C7D3-475F-912E-B739CFE4004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BE590-34B2-4569-A6E0-8178D6B6CBE0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3827652" y="507327"/>
        <a:ext cx="2837275" cy="966780"/>
      </dsp:txXfrm>
    </dsp:sp>
    <dsp:sp modelId="{D6D6059E-6A4B-4AC1-8732-03D6B89A2A4F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3827652" y="1712630"/>
        <a:ext cx="2837275" cy="966780"/>
      </dsp:txXfrm>
    </dsp:sp>
    <dsp:sp modelId="{3AEEEB59-8E13-4231-B404-E88F1A1A19E6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>
        <a:off x="3827652" y="2917932"/>
        <a:ext cx="2837275" cy="966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175E9-425B-433B-BD95-747F4216A5AD}">
      <dsp:nvSpPr>
        <dsp:cNvPr id="0" name=""/>
        <dsp:cNvSpPr/>
      </dsp:nvSpPr>
      <dsp:spPr>
        <a:xfrm>
          <a:off x="2926918" y="43550"/>
          <a:ext cx="3592313" cy="11630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ИНТЕРЕС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3693" y="100325"/>
        <a:ext cx="3478763" cy="1049498"/>
      </dsp:txXfrm>
    </dsp:sp>
    <dsp:sp modelId="{E5251C0F-1464-4DF2-8365-558BCEC1EFFD}">
      <dsp:nvSpPr>
        <dsp:cNvPr id="0" name=""/>
        <dsp:cNvSpPr/>
      </dsp:nvSpPr>
      <dsp:spPr>
        <a:xfrm>
          <a:off x="1951801" y="914687"/>
          <a:ext cx="4824757" cy="4824757"/>
        </a:xfrm>
        <a:custGeom>
          <a:avLst/>
          <a:gdLst/>
          <a:ahLst/>
          <a:cxnLst/>
          <a:rect l="0" t="0" r="0" b="0"/>
          <a:pathLst>
            <a:path>
              <a:moveTo>
                <a:pt x="3568452" y="295053"/>
              </a:moveTo>
              <a:arcTo wR="2412378" hR="2412378" stAng="17918091" swAng="92083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0534B-E953-4F7C-92EC-D4AD2785F155}">
      <dsp:nvSpPr>
        <dsp:cNvPr id="0" name=""/>
        <dsp:cNvSpPr/>
      </dsp:nvSpPr>
      <dsp:spPr>
        <a:xfrm>
          <a:off x="5040550" y="1595790"/>
          <a:ext cx="4270712" cy="1663246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МУЛЬТИМЕДИЙНЫЕ ВОЗМОЖНОСТИ 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21743" y="1676983"/>
        <a:ext cx="4108326" cy="1500860"/>
      </dsp:txXfrm>
    </dsp:sp>
    <dsp:sp modelId="{544C8821-1102-4287-AEF2-1B15B49A7B0E}">
      <dsp:nvSpPr>
        <dsp:cNvPr id="0" name=""/>
        <dsp:cNvSpPr/>
      </dsp:nvSpPr>
      <dsp:spPr>
        <a:xfrm>
          <a:off x="3186739" y="2673503"/>
          <a:ext cx="4824757" cy="4824757"/>
        </a:xfrm>
        <a:custGeom>
          <a:avLst/>
          <a:gdLst/>
          <a:ahLst/>
          <a:cxnLst/>
          <a:rect l="0" t="0" r="0" b="0"/>
          <a:pathLst>
            <a:path>
              <a:moveTo>
                <a:pt x="3990201" y="587537"/>
              </a:moveTo>
              <a:arcTo wR="2412378" hR="2412378" stAng="18650872" swAng="428420"/>
            </a:path>
          </a:pathLst>
        </a:custGeom>
        <a:noFill/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73502-F0AD-4F3F-8B97-7F398A59CDF2}">
      <dsp:nvSpPr>
        <dsp:cNvPr id="0" name=""/>
        <dsp:cNvSpPr/>
      </dsp:nvSpPr>
      <dsp:spPr>
        <a:xfrm>
          <a:off x="4465135" y="3473595"/>
          <a:ext cx="4917477" cy="196000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ОСОБЕННОСТИ КАЖДОГОГО РЕБЁНКА 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0814" y="3569274"/>
        <a:ext cx="4726119" cy="1768645"/>
      </dsp:txXfrm>
    </dsp:sp>
    <dsp:sp modelId="{9FD008AA-48AE-4BBA-A9C8-AA7172261912}">
      <dsp:nvSpPr>
        <dsp:cNvPr id="0" name=""/>
        <dsp:cNvSpPr/>
      </dsp:nvSpPr>
      <dsp:spPr>
        <a:xfrm>
          <a:off x="1891191" y="866118"/>
          <a:ext cx="4824757" cy="4824757"/>
        </a:xfrm>
        <a:custGeom>
          <a:avLst/>
          <a:gdLst/>
          <a:ahLst/>
          <a:cxnLst/>
          <a:rect l="0" t="0" r="0" b="0"/>
          <a:pathLst>
            <a:path>
              <a:moveTo>
                <a:pt x="3477304" y="4576980"/>
              </a:moveTo>
              <a:arcTo wR="2412378" hR="2412378" stAng="3828243" swAng="3087821"/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E60E4-2CC5-4A82-B796-C11144F20D19}">
      <dsp:nvSpPr>
        <dsp:cNvPr id="0" name=""/>
        <dsp:cNvSpPr/>
      </dsp:nvSpPr>
      <dsp:spPr>
        <a:xfrm>
          <a:off x="212497" y="3419061"/>
          <a:ext cx="4023724" cy="2031815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ИНТЕРАКТИВНОСТЬ КОМПЬЮТЕРНЫХ ПРОГРАММ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682" y="3518246"/>
        <a:ext cx="3825354" cy="1833445"/>
      </dsp:txXfrm>
    </dsp:sp>
    <dsp:sp modelId="{723FA58E-0250-478A-B6ED-7F9DEED3FAC6}">
      <dsp:nvSpPr>
        <dsp:cNvPr id="0" name=""/>
        <dsp:cNvSpPr/>
      </dsp:nvSpPr>
      <dsp:spPr>
        <a:xfrm>
          <a:off x="423381" y="3198494"/>
          <a:ext cx="4824757" cy="4824757"/>
        </a:xfrm>
        <a:custGeom>
          <a:avLst/>
          <a:gdLst/>
          <a:ahLst/>
          <a:cxnLst/>
          <a:rect l="0" t="0" r="0" b="0"/>
          <a:pathLst>
            <a:path>
              <a:moveTo>
                <a:pt x="1410589" y="217842"/>
              </a:moveTo>
              <a:arcTo wR="2412378" hR="2412378" stAng="14727819" swAng="916442"/>
            </a:path>
          </a:pathLst>
        </a:custGeom>
        <a:noFill/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A7DE7-D6CC-4410-BE20-4742C43707AE}">
      <dsp:nvSpPr>
        <dsp:cNvPr id="0" name=""/>
        <dsp:cNvSpPr/>
      </dsp:nvSpPr>
      <dsp:spPr>
        <a:xfrm>
          <a:off x="144020" y="1739810"/>
          <a:ext cx="4609076" cy="148909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ЭКОНОМИЯ ВРЕМЕННЫХ И МАТЕРИАЛЬНЫХ РЕСУРСОВ 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11" y="1812501"/>
        <a:ext cx="4463694" cy="1343710"/>
      </dsp:txXfrm>
    </dsp:sp>
    <dsp:sp modelId="{286E9A6A-EF53-4C24-9B45-68D093847D8E}">
      <dsp:nvSpPr>
        <dsp:cNvPr id="0" name=""/>
        <dsp:cNvSpPr/>
      </dsp:nvSpPr>
      <dsp:spPr>
        <a:xfrm>
          <a:off x="2776475" y="899886"/>
          <a:ext cx="4824757" cy="4824757"/>
        </a:xfrm>
        <a:custGeom>
          <a:avLst/>
          <a:gdLst/>
          <a:ahLst/>
          <a:cxnLst/>
          <a:rect l="0" t="0" r="0" b="0"/>
          <a:pathLst>
            <a:path>
              <a:moveTo>
                <a:pt x="588412" y="833544"/>
              </a:moveTo>
              <a:arcTo wR="2412378" hR="2412378" stAng="13252777" swAng="1182770"/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0EB9D-9324-41CE-9EA9-D16A2E36FC29}">
      <dsp:nvSpPr>
        <dsp:cNvPr id="0" name=""/>
        <dsp:cNvSpPr/>
      </dsp:nvSpPr>
      <dsp:spPr>
        <a:xfrm rot="5400000">
          <a:off x="-249777" y="249812"/>
          <a:ext cx="1665185" cy="116562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-5400000">
        <a:off x="2" y="582849"/>
        <a:ext cx="1165629" cy="499556"/>
      </dsp:txXfrm>
    </dsp:sp>
    <dsp:sp modelId="{D5463605-23D9-4761-808E-C52F1E3DF5A9}">
      <dsp:nvSpPr>
        <dsp:cNvPr id="0" name=""/>
        <dsp:cNvSpPr/>
      </dsp:nvSpPr>
      <dsp:spPr>
        <a:xfrm rot="5400000">
          <a:off x="3784812" y="-2764432"/>
          <a:ext cx="1082370" cy="6611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МУЛЬТИМЕДИЙНЫЕ ПРЕЗЕНТАЦИИ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20381" y="52836"/>
        <a:ext cx="6558397" cy="976696"/>
      </dsp:txXfrm>
    </dsp:sp>
    <dsp:sp modelId="{6401FFA8-B0C4-4F1E-B2B3-21E19D77AC54}">
      <dsp:nvSpPr>
        <dsp:cNvPr id="0" name=""/>
        <dsp:cNvSpPr/>
      </dsp:nvSpPr>
      <dsp:spPr>
        <a:xfrm rot="5400000">
          <a:off x="-249777" y="1721441"/>
          <a:ext cx="1665185" cy="1165629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-5400000">
        <a:off x="2" y="2054478"/>
        <a:ext cx="1165629" cy="499556"/>
      </dsp:txXfrm>
    </dsp:sp>
    <dsp:sp modelId="{883F5228-A89A-43AE-9017-48CEE94B4701}">
      <dsp:nvSpPr>
        <dsp:cNvPr id="0" name=""/>
        <dsp:cNvSpPr/>
      </dsp:nvSpPr>
      <dsp:spPr>
        <a:xfrm rot="5400000">
          <a:off x="3930061" y="-1292768"/>
          <a:ext cx="1082370" cy="6611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ВИРТУАЛЬНЫЕ ЭКСКУРСИИ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65630" y="1524500"/>
        <a:ext cx="6558397" cy="976696"/>
      </dsp:txXfrm>
    </dsp:sp>
    <dsp:sp modelId="{79A4A0A2-3DFB-4DEC-ABFD-668D75AC68DC}">
      <dsp:nvSpPr>
        <dsp:cNvPr id="0" name=""/>
        <dsp:cNvSpPr/>
      </dsp:nvSpPr>
      <dsp:spPr>
        <a:xfrm rot="5400000">
          <a:off x="-249777" y="3193070"/>
          <a:ext cx="1665185" cy="1165629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-5400000">
        <a:off x="2" y="3526107"/>
        <a:ext cx="1165629" cy="499556"/>
      </dsp:txXfrm>
    </dsp:sp>
    <dsp:sp modelId="{6DC79EDD-B7EA-46F5-A6B2-F8D5B14C9750}">
      <dsp:nvSpPr>
        <dsp:cNvPr id="0" name=""/>
        <dsp:cNvSpPr/>
      </dsp:nvSpPr>
      <dsp:spPr>
        <a:xfrm rot="5400000">
          <a:off x="3889666" y="194316"/>
          <a:ext cx="1082370" cy="6611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ИНТЕРАКТИВНЫЕ ИГРЫ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5235" y="3011585"/>
        <a:ext cx="6558397" cy="976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62D46-3C1F-4CD8-BBAB-F5F876AD690A}">
      <dsp:nvSpPr>
        <dsp:cNvPr id="0" name=""/>
        <dsp:cNvSpPr/>
      </dsp:nvSpPr>
      <dsp:spPr>
        <a:xfrm rot="5400000">
          <a:off x="-213049" y="276336"/>
          <a:ext cx="1420333" cy="99423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2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560403"/>
        <a:ext cx="994233" cy="426100"/>
      </dsp:txXfrm>
    </dsp:sp>
    <dsp:sp modelId="{28D39CA3-5766-4DCC-96C6-D91DD5FF45AE}">
      <dsp:nvSpPr>
        <dsp:cNvPr id="0" name=""/>
        <dsp:cNvSpPr/>
      </dsp:nvSpPr>
      <dsp:spPr>
        <a:xfrm rot="5400000">
          <a:off x="4139964" y="-3141856"/>
          <a:ext cx="923216" cy="7214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ПРИВЛЕКАТЕЛЬНОСТЬ ДЛЯ ДЕТЕЙ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94233" y="48943"/>
        <a:ext cx="7169610" cy="833080"/>
      </dsp:txXfrm>
    </dsp:sp>
    <dsp:sp modelId="{6B4A5858-D697-42FC-98ED-67A1087138AE}">
      <dsp:nvSpPr>
        <dsp:cNvPr id="0" name=""/>
        <dsp:cNvSpPr/>
      </dsp:nvSpPr>
      <dsp:spPr>
        <a:xfrm rot="5400000">
          <a:off x="-213049" y="1495229"/>
          <a:ext cx="1420333" cy="99423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sz="2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779296"/>
        <a:ext cx="994233" cy="426100"/>
      </dsp:txXfrm>
    </dsp:sp>
    <dsp:sp modelId="{B1BC66BB-2C88-47AD-8484-1DBF64D52221}">
      <dsp:nvSpPr>
        <dsp:cNvPr id="0" name=""/>
        <dsp:cNvSpPr/>
      </dsp:nvSpPr>
      <dsp:spPr>
        <a:xfrm rot="5400000">
          <a:off x="4139964" y="-1863552"/>
          <a:ext cx="923216" cy="7214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НАГЛЯДНОСТЬ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94233" y="1327247"/>
        <a:ext cx="7169610" cy="833080"/>
      </dsp:txXfrm>
    </dsp:sp>
    <dsp:sp modelId="{0596BCCD-6EF2-430C-A9ED-C9B1DFD9DEBA}">
      <dsp:nvSpPr>
        <dsp:cNvPr id="0" name=""/>
        <dsp:cNvSpPr/>
      </dsp:nvSpPr>
      <dsp:spPr>
        <a:xfrm rot="5400000">
          <a:off x="-213049" y="2867521"/>
          <a:ext cx="1420333" cy="99423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2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3151588"/>
        <a:ext cx="994233" cy="426100"/>
      </dsp:txXfrm>
    </dsp:sp>
    <dsp:sp modelId="{AF45305F-A253-484D-8921-9452D9EB7B77}">
      <dsp:nvSpPr>
        <dsp:cNvPr id="0" name=""/>
        <dsp:cNvSpPr/>
      </dsp:nvSpPr>
      <dsp:spPr>
        <a:xfrm rot="5400000">
          <a:off x="3993525" y="-460710"/>
          <a:ext cx="1111192" cy="7214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ИНТЕГРИРОВАТЬ ИНФОРМАЦИЮ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41782" y="2645277"/>
        <a:ext cx="7160434" cy="1002704"/>
      </dsp:txXfrm>
    </dsp:sp>
    <dsp:sp modelId="{DAFF61AF-7908-4ED7-BB45-90DB5C5C9B83}">
      <dsp:nvSpPr>
        <dsp:cNvPr id="0" name=""/>
        <dsp:cNvSpPr/>
      </dsp:nvSpPr>
      <dsp:spPr>
        <a:xfrm rot="5400000">
          <a:off x="-213049" y="4145826"/>
          <a:ext cx="1420333" cy="99423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  <a:sp3d extrusionH="28000" prstMaterial="matte"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sz="2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4429893"/>
        <a:ext cx="994233" cy="426100"/>
      </dsp:txXfrm>
    </dsp:sp>
    <dsp:sp modelId="{8C9D6A58-DDDC-4380-95F9-62F5EA2A82AF}">
      <dsp:nvSpPr>
        <dsp:cNvPr id="0" name=""/>
        <dsp:cNvSpPr/>
      </dsp:nvSpPr>
      <dsp:spPr>
        <a:xfrm rot="5400000">
          <a:off x="4139964" y="787045"/>
          <a:ext cx="923216" cy="7214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СТИМУЛИРОВАНИЕ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94233" y="3977844"/>
        <a:ext cx="7169610" cy="833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074-9109-4E67-9B48-5F6466C3EA2A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4022-A25A-4549-99F4-BD8BC75D0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00850902_fony-dlya-oformleniya-stendov-v-shkolah-i-detskih-sad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5759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28860" y="785794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№ 253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г. Челябинска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5" y="2000240"/>
            <a:ext cx="7072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«Использование компьютерных технологий для ознакомления детей с профессиями взрослых»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5000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14546" y="47863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опыта работы воспитателя 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Поповой Валентины Александровны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435030" y="1483668"/>
            <a:ext cx="9281708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3810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Предлагаю</a:t>
            </a:r>
          </a:p>
          <a:p>
            <a:pPr algn="ctr"/>
            <a:r>
              <a:rPr lang="ru-RU" sz="7200" b="1" cap="all" dirty="0" smtClean="0">
                <a:ln w="3810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 попробовать</a:t>
            </a:r>
          </a:p>
          <a:p>
            <a:pPr algn="ctr"/>
            <a:r>
              <a:rPr lang="ru-RU" sz="7200" b="1" cap="all" dirty="0" smtClean="0">
                <a:ln w="3810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   на практике… </a:t>
            </a:r>
            <a:endParaRPr lang="ru-RU" sz="7200" b="1" cap="all" spc="0" dirty="0">
              <a:ln w="38100"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79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78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692696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Актуальной задачей современной системы образование является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целостность процессов социального и индивидуального развития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ребёнка. Одним из эффективных решений данной задачи, является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с дошкольниками.</a:t>
            </a:r>
          </a:p>
        </p:txBody>
      </p:sp>
    </p:spTree>
    <p:extLst>
      <p:ext uri="{BB962C8B-B14F-4D97-AF65-F5344CB8AC3E}">
        <p14:creationId xmlns:p14="http://schemas.microsoft.com/office/powerpoint/2010/main" val="186053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6399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71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3568" y="188640"/>
            <a:ext cx="7992888" cy="67710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ПРЕИМУЩЕСТВО ИСПОЛЬЗОВАНИЯ </a:t>
            </a:r>
          </a:p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 В РАБОТЕ ПО РАННЕЙ ПРОФОРИЕНТАЦИИ</a:t>
            </a: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07730590"/>
              </p:ext>
            </p:extLst>
          </p:nvPr>
        </p:nvGraphicFramePr>
        <p:xfrm>
          <a:off x="323528" y="681082"/>
          <a:ext cx="9457952" cy="565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7750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osennyaya-ramka-shablon-2.png"/>
          <p:cNvPicPr>
            <a:picLocks noChangeAspect="1"/>
          </p:cNvPicPr>
          <p:nvPr/>
        </p:nvPicPr>
        <p:blipFill>
          <a:blip r:embed="rId2">
            <a:lum bright="-10000" contrast="30000"/>
          </a:blip>
          <a:stretch>
            <a:fillRect/>
          </a:stretch>
        </p:blipFill>
        <p:spPr>
          <a:xfrm>
            <a:off x="0" y="-18964"/>
            <a:ext cx="9144000" cy="68580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00918" y="548680"/>
            <a:ext cx="77421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Применяемые ИКТ можно разделить на: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92986862"/>
              </p:ext>
            </p:extLst>
          </p:nvPr>
        </p:nvGraphicFramePr>
        <p:xfrm>
          <a:off x="843188" y="1772816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nyaya-ramka-shablon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971600" y="263309"/>
            <a:ext cx="7848872" cy="5901994"/>
            <a:chOff x="971600" y="263309"/>
            <a:chExt cx="7848872" cy="5901994"/>
          </a:xfr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</p:grpSpPr>
        <p:sp>
          <p:nvSpPr>
            <p:cNvPr id="16" name="Полилиния 15"/>
            <p:cNvSpPr/>
            <p:nvPr/>
          </p:nvSpPr>
          <p:spPr>
            <a:xfrm>
              <a:off x="971600" y="3827083"/>
              <a:ext cx="7848872" cy="2338220"/>
            </a:xfrm>
            <a:custGeom>
              <a:avLst/>
              <a:gdLst>
                <a:gd name="connsiteX0" fmla="*/ 0 w 7848872"/>
                <a:gd name="connsiteY0" fmla="*/ 0 h 2338220"/>
                <a:gd name="connsiteX1" fmla="*/ 7848872 w 7848872"/>
                <a:gd name="connsiteY1" fmla="*/ 0 h 2338220"/>
                <a:gd name="connsiteX2" fmla="*/ 7848872 w 7848872"/>
                <a:gd name="connsiteY2" fmla="*/ 2338220 h 2338220"/>
                <a:gd name="connsiteX3" fmla="*/ 0 w 7848872"/>
                <a:gd name="connsiteY3" fmla="*/ 2338220 h 2338220"/>
                <a:gd name="connsiteX4" fmla="*/ 0 w 7848872"/>
                <a:gd name="connsiteY4" fmla="*/ 0 h 23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872" h="2338220">
                  <a:moveTo>
                    <a:pt x="0" y="0"/>
                  </a:moveTo>
                  <a:lnTo>
                    <a:pt x="7848872" y="0"/>
                  </a:lnTo>
                  <a:lnTo>
                    <a:pt x="7848872" y="2338220"/>
                  </a:lnTo>
                  <a:lnTo>
                    <a:pt x="0" y="2338220"/>
                  </a:lnTo>
                  <a:lnTo>
                    <a:pt x="0" y="0"/>
                  </a:lnTo>
                  <a:close/>
                </a:path>
              </a:pathLst>
            </a:custGeom>
            <a:sp3d extrusionH="190500" prstMaterial="matt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920" tIns="248920" rIns="248920" bIns="24892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5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методы, которые организуют процесс социального взаимодействия, на основании которого у участников</a:t>
              </a:r>
              <a:endParaRPr lang="ru-RU" sz="35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971600" y="263309"/>
              <a:ext cx="7848872" cy="3596185"/>
            </a:xfrm>
            <a:custGeom>
              <a:avLst/>
              <a:gdLst>
                <a:gd name="connsiteX0" fmla="*/ 0 w 7848872"/>
                <a:gd name="connsiteY0" fmla="*/ 1259491 h 3596183"/>
                <a:gd name="connsiteX1" fmla="*/ 3474913 w 7848872"/>
                <a:gd name="connsiteY1" fmla="*/ 1259491 h 3596183"/>
                <a:gd name="connsiteX2" fmla="*/ 3474913 w 7848872"/>
                <a:gd name="connsiteY2" fmla="*/ 899046 h 3596183"/>
                <a:gd name="connsiteX3" fmla="*/ 3025390 w 7848872"/>
                <a:gd name="connsiteY3" fmla="*/ 899046 h 3596183"/>
                <a:gd name="connsiteX4" fmla="*/ 3924436 w 7848872"/>
                <a:gd name="connsiteY4" fmla="*/ 0 h 3596183"/>
                <a:gd name="connsiteX5" fmla="*/ 4823482 w 7848872"/>
                <a:gd name="connsiteY5" fmla="*/ 899046 h 3596183"/>
                <a:gd name="connsiteX6" fmla="*/ 4373959 w 7848872"/>
                <a:gd name="connsiteY6" fmla="*/ 899046 h 3596183"/>
                <a:gd name="connsiteX7" fmla="*/ 4373959 w 7848872"/>
                <a:gd name="connsiteY7" fmla="*/ 1259491 h 3596183"/>
                <a:gd name="connsiteX8" fmla="*/ 7848872 w 7848872"/>
                <a:gd name="connsiteY8" fmla="*/ 1259491 h 3596183"/>
                <a:gd name="connsiteX9" fmla="*/ 7848872 w 7848872"/>
                <a:gd name="connsiteY9" fmla="*/ 3596183 h 3596183"/>
                <a:gd name="connsiteX10" fmla="*/ 0 w 7848872"/>
                <a:gd name="connsiteY10" fmla="*/ 3596183 h 3596183"/>
                <a:gd name="connsiteX11" fmla="*/ 0 w 7848872"/>
                <a:gd name="connsiteY11" fmla="*/ 1259491 h 359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48872" h="3596183">
                  <a:moveTo>
                    <a:pt x="7848872" y="2336692"/>
                  </a:moveTo>
                  <a:lnTo>
                    <a:pt x="4373959" y="2336692"/>
                  </a:lnTo>
                  <a:lnTo>
                    <a:pt x="4373959" y="2697137"/>
                  </a:lnTo>
                  <a:lnTo>
                    <a:pt x="4823482" y="2697137"/>
                  </a:lnTo>
                  <a:lnTo>
                    <a:pt x="3924436" y="3596182"/>
                  </a:lnTo>
                  <a:lnTo>
                    <a:pt x="3025390" y="2697137"/>
                  </a:lnTo>
                  <a:lnTo>
                    <a:pt x="3474913" y="2697137"/>
                  </a:lnTo>
                  <a:lnTo>
                    <a:pt x="3474913" y="2336692"/>
                  </a:lnTo>
                  <a:lnTo>
                    <a:pt x="0" y="2336692"/>
                  </a:lnTo>
                  <a:lnTo>
                    <a:pt x="0" y="1"/>
                  </a:lnTo>
                  <a:lnTo>
                    <a:pt x="7848872" y="1"/>
                  </a:lnTo>
                  <a:lnTo>
                    <a:pt x="7848872" y="2336692"/>
                  </a:lnTo>
                  <a:close/>
                </a:path>
              </a:pathLst>
            </a:custGeom>
            <a:sp3d extrusionH="190500" prstMaterial="matt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284481" rIns="284480" bIns="2618404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000" b="1" i="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Интерактивная игра</a:t>
              </a:r>
              <a:endParaRPr lang="ru-RU" sz="4000" b="1" i="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971600" y="1716590"/>
              <a:ext cx="7848872" cy="1075258"/>
            </a:xfrm>
            <a:custGeom>
              <a:avLst/>
              <a:gdLst>
                <a:gd name="connsiteX0" fmla="*/ 0 w 7848872"/>
                <a:gd name="connsiteY0" fmla="*/ 0 h 1075258"/>
                <a:gd name="connsiteX1" fmla="*/ 7848872 w 7848872"/>
                <a:gd name="connsiteY1" fmla="*/ 0 h 1075258"/>
                <a:gd name="connsiteX2" fmla="*/ 7848872 w 7848872"/>
                <a:gd name="connsiteY2" fmla="*/ 1075258 h 1075258"/>
                <a:gd name="connsiteX3" fmla="*/ 0 w 7848872"/>
                <a:gd name="connsiteY3" fmla="*/ 1075258 h 1075258"/>
                <a:gd name="connsiteX4" fmla="*/ 0 w 7848872"/>
                <a:gd name="connsiteY4" fmla="*/ 0 h 107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872" h="1075258">
                  <a:moveTo>
                    <a:pt x="0" y="0"/>
                  </a:moveTo>
                  <a:lnTo>
                    <a:pt x="7848872" y="0"/>
                  </a:lnTo>
                  <a:lnTo>
                    <a:pt x="7848872" y="1075258"/>
                  </a:lnTo>
                  <a:lnTo>
                    <a:pt x="0" y="1075258"/>
                  </a:lnTo>
                  <a:lnTo>
                    <a:pt x="0" y="0"/>
                  </a:lnTo>
                  <a:close/>
                </a:path>
              </a:pathLst>
            </a:custGeom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45720" rIns="256032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 активный метод обучения</a:t>
              </a:r>
              <a:endParaRPr lang="ru-RU" sz="36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nyaya-ramka-shablon-2.png"/>
          <p:cNvPicPr>
            <a:picLocks noChangeAspect="1"/>
          </p:cNvPicPr>
          <p:nvPr/>
        </p:nvPicPr>
        <p:blipFill>
          <a:blip r:embed="rId2">
            <a:lum bright="-10000" contrast="30000"/>
          </a:blip>
          <a:stretch>
            <a:fillRect/>
          </a:stretch>
        </p:blipFill>
        <p:spPr>
          <a:xfrm>
            <a:off x="-491436" y="84241"/>
            <a:ext cx="9627998" cy="6858001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820227" y="529290"/>
            <a:ext cx="8316335" cy="5763871"/>
            <a:chOff x="820227" y="529290"/>
            <a:chExt cx="8316335" cy="5763871"/>
          </a:xfr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</p:grpSpPr>
        <p:sp>
          <p:nvSpPr>
            <p:cNvPr id="13" name="Полилиния 12"/>
            <p:cNvSpPr/>
            <p:nvPr/>
          </p:nvSpPr>
          <p:spPr>
            <a:xfrm>
              <a:off x="4187737" y="529290"/>
              <a:ext cx="2400294" cy="1137334"/>
            </a:xfrm>
            <a:custGeom>
              <a:avLst/>
              <a:gdLst>
                <a:gd name="connsiteX0" fmla="*/ 0 w 2400294"/>
                <a:gd name="connsiteY0" fmla="*/ 0 h 1137334"/>
                <a:gd name="connsiteX1" fmla="*/ 2400294 w 2400294"/>
                <a:gd name="connsiteY1" fmla="*/ 0 h 1137334"/>
                <a:gd name="connsiteX2" fmla="*/ 2400294 w 2400294"/>
                <a:gd name="connsiteY2" fmla="*/ 1137334 h 1137334"/>
                <a:gd name="connsiteX3" fmla="*/ 0 w 2400294"/>
                <a:gd name="connsiteY3" fmla="*/ 1137334 h 1137334"/>
                <a:gd name="connsiteX4" fmla="*/ 0 w 2400294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294" h="1137334">
                  <a:moveTo>
                    <a:pt x="0" y="0"/>
                  </a:moveTo>
                  <a:lnTo>
                    <a:pt x="2400294" y="0"/>
                  </a:lnTo>
                  <a:lnTo>
                    <a:pt x="2400294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2022950" y="2944575"/>
              <a:ext cx="2641232" cy="1137334"/>
            </a:xfrm>
            <a:custGeom>
              <a:avLst/>
              <a:gdLst>
                <a:gd name="connsiteX0" fmla="*/ 0 w 2641232"/>
                <a:gd name="connsiteY0" fmla="*/ 0 h 1137334"/>
                <a:gd name="connsiteX1" fmla="*/ 2641232 w 2641232"/>
                <a:gd name="connsiteY1" fmla="*/ 0 h 1137334"/>
                <a:gd name="connsiteX2" fmla="*/ 2641232 w 2641232"/>
                <a:gd name="connsiteY2" fmla="*/ 1137334 h 1137334"/>
                <a:gd name="connsiteX3" fmla="*/ 0 w 2641232"/>
                <a:gd name="connsiteY3" fmla="*/ 1137334 h 1137334"/>
                <a:gd name="connsiteX4" fmla="*/ 0 w 2641232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1232" h="1137334">
                  <a:moveTo>
                    <a:pt x="0" y="0"/>
                  </a:moveTo>
                  <a:lnTo>
                    <a:pt x="2641232" y="0"/>
                  </a:lnTo>
                  <a:lnTo>
                    <a:pt x="2641232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820227" y="5155827"/>
              <a:ext cx="1706002" cy="1137334"/>
            </a:xfrm>
            <a:custGeom>
              <a:avLst/>
              <a:gdLst>
                <a:gd name="connsiteX0" fmla="*/ 0 w 1706002"/>
                <a:gd name="connsiteY0" fmla="*/ 0 h 1137334"/>
                <a:gd name="connsiteX1" fmla="*/ 1706002 w 1706002"/>
                <a:gd name="connsiteY1" fmla="*/ 0 h 1137334"/>
                <a:gd name="connsiteX2" fmla="*/ 1706002 w 1706002"/>
                <a:gd name="connsiteY2" fmla="*/ 1137334 h 1137334"/>
                <a:gd name="connsiteX3" fmla="*/ 0 w 1706002"/>
                <a:gd name="connsiteY3" fmla="*/ 1137334 h 1137334"/>
                <a:gd name="connsiteX4" fmla="*/ 0 w 1706002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6002" h="1137334">
                  <a:moveTo>
                    <a:pt x="0" y="0"/>
                  </a:moveTo>
                  <a:lnTo>
                    <a:pt x="1706002" y="0"/>
                  </a:lnTo>
                  <a:lnTo>
                    <a:pt x="1706002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l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900" kern="120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947898" y="5155827"/>
              <a:ext cx="1706002" cy="1137334"/>
            </a:xfrm>
            <a:custGeom>
              <a:avLst/>
              <a:gdLst>
                <a:gd name="connsiteX0" fmla="*/ 0 w 1706002"/>
                <a:gd name="connsiteY0" fmla="*/ 0 h 1137334"/>
                <a:gd name="connsiteX1" fmla="*/ 1706002 w 1706002"/>
                <a:gd name="connsiteY1" fmla="*/ 0 h 1137334"/>
                <a:gd name="connsiteX2" fmla="*/ 1706002 w 1706002"/>
                <a:gd name="connsiteY2" fmla="*/ 1137334 h 1137334"/>
                <a:gd name="connsiteX3" fmla="*/ 0 w 1706002"/>
                <a:gd name="connsiteY3" fmla="*/ 1137334 h 1137334"/>
                <a:gd name="connsiteX4" fmla="*/ 0 w 1706002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6002" h="1137334">
                  <a:moveTo>
                    <a:pt x="0" y="0"/>
                  </a:moveTo>
                  <a:lnTo>
                    <a:pt x="1706002" y="0"/>
                  </a:lnTo>
                  <a:lnTo>
                    <a:pt x="1706002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l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900" kern="120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6775916" y="2611580"/>
              <a:ext cx="2360646" cy="1137334"/>
            </a:xfrm>
            <a:custGeom>
              <a:avLst/>
              <a:gdLst>
                <a:gd name="connsiteX0" fmla="*/ 0 w 2360646"/>
                <a:gd name="connsiteY0" fmla="*/ 0 h 1137334"/>
                <a:gd name="connsiteX1" fmla="*/ 2360646 w 2360646"/>
                <a:gd name="connsiteY1" fmla="*/ 0 h 1137334"/>
                <a:gd name="connsiteX2" fmla="*/ 2360646 w 2360646"/>
                <a:gd name="connsiteY2" fmla="*/ 1137334 h 1137334"/>
                <a:gd name="connsiteX3" fmla="*/ 0 w 2360646"/>
                <a:gd name="connsiteY3" fmla="*/ 1137334 h 1137334"/>
                <a:gd name="connsiteX4" fmla="*/ 0 w 2360646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60646" h="1137334">
                  <a:moveTo>
                    <a:pt x="0" y="0"/>
                  </a:moveTo>
                  <a:lnTo>
                    <a:pt x="2360646" y="0"/>
                  </a:lnTo>
                  <a:lnTo>
                    <a:pt x="2360646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7075569" y="4489837"/>
              <a:ext cx="1706002" cy="1137334"/>
            </a:xfrm>
            <a:custGeom>
              <a:avLst/>
              <a:gdLst>
                <a:gd name="connsiteX0" fmla="*/ 0 w 1706002"/>
                <a:gd name="connsiteY0" fmla="*/ 0 h 1137334"/>
                <a:gd name="connsiteX1" fmla="*/ 1706002 w 1706002"/>
                <a:gd name="connsiteY1" fmla="*/ 0 h 1137334"/>
                <a:gd name="connsiteX2" fmla="*/ 1706002 w 1706002"/>
                <a:gd name="connsiteY2" fmla="*/ 1137334 h 1137334"/>
                <a:gd name="connsiteX3" fmla="*/ 0 w 1706002"/>
                <a:gd name="connsiteY3" fmla="*/ 1137334 h 1137334"/>
                <a:gd name="connsiteX4" fmla="*/ 0 w 1706002"/>
                <a:gd name="connsiteY4" fmla="*/ 0 h 113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6002" h="1137334">
                  <a:moveTo>
                    <a:pt x="0" y="0"/>
                  </a:moveTo>
                  <a:lnTo>
                    <a:pt x="1706002" y="0"/>
                  </a:lnTo>
                  <a:lnTo>
                    <a:pt x="1706002" y="1137334"/>
                  </a:lnTo>
                  <a:lnTo>
                    <a:pt x="0" y="1137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l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900" kern="1200"/>
            </a:p>
          </p:txBody>
        </p:sp>
      </p:grpSp>
      <p:graphicFrame>
        <p:nvGraphicFramePr>
          <p:cNvPr id="2049" name="Схема 2048"/>
          <p:cNvGraphicFramePr/>
          <p:nvPr>
            <p:extLst>
              <p:ext uri="{D42A27DB-BD31-4B8C-83A1-F6EECF244321}">
                <p14:modId xmlns:p14="http://schemas.microsoft.com/office/powerpoint/2010/main" val="1559226731"/>
              </p:ext>
            </p:extLst>
          </p:nvPr>
        </p:nvGraphicFramePr>
        <p:xfrm>
          <a:off x="218107" y="550580"/>
          <a:ext cx="8208912" cy="535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1" name="TextBox 2050"/>
          <p:cNvSpPr txBox="1"/>
          <p:nvPr/>
        </p:nvSpPr>
        <p:spPr>
          <a:xfrm>
            <a:off x="3343566" y="544694"/>
            <a:ext cx="2065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32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nyaya-ramka-shablon-2.png"/>
          <p:cNvPicPr>
            <a:picLocks noChangeAspect="1"/>
          </p:cNvPicPr>
          <p:nvPr/>
        </p:nvPicPr>
        <p:blipFill>
          <a:blip r:embed="rId2">
            <a:lum bright="-10000" contrast="30000"/>
          </a:blip>
          <a:stretch>
            <a:fillRect/>
          </a:stretch>
        </p:blipFill>
        <p:spPr>
          <a:xfrm>
            <a:off x="0" y="260350"/>
            <a:ext cx="9144000" cy="6858001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4213" y="260350"/>
            <a:ext cx="7772400" cy="59688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213" y="573575"/>
            <a:ext cx="82089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содержание игр</a:t>
            </a:r>
          </a:p>
          <a:p>
            <a:endParaRPr lang="ru-RU" dirty="0"/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6"/>
          <a:stretch/>
        </p:blipFill>
        <p:spPr bwMode="auto">
          <a:xfrm>
            <a:off x="246213" y="1473967"/>
            <a:ext cx="8253452" cy="4430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nyaya-ramka-shablon-2.png"/>
          <p:cNvPicPr>
            <a:picLocks noChangeAspect="1"/>
          </p:cNvPicPr>
          <p:nvPr/>
        </p:nvPicPr>
        <p:blipFill>
          <a:blip r:embed="rId2">
            <a:lum bright="-10000" contrast="30000"/>
          </a:blip>
          <a:stretch>
            <a:fillRect/>
          </a:stretch>
        </p:blipFill>
        <p:spPr>
          <a:xfrm>
            <a:off x="0" y="260350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2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sennyaya-ramka-shablon-2.png"/>
          <p:cNvPicPr>
            <a:picLocks noChangeAspect="1"/>
          </p:cNvPicPr>
          <p:nvPr/>
        </p:nvPicPr>
        <p:blipFill>
          <a:blip r:embed="rId2">
            <a:lum bright="-10000" contrast="30000"/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7524" y="692696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Проведенная работа доказала и подтвердила необходимость, важность и эффективность применения существующих и создание оригинальных интерактивных форм обучения детей, способствующих развитию познавательной активности дошкольников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современных образовательных технологий и интерактивного обучения дает положительную динамику роста уровня познавательной активности воспитанников, которая прослеживается при проведении мониторинга.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9296"/>
            <a:ext cx="35718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185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Поповы</cp:lastModifiedBy>
  <cp:revision>77</cp:revision>
  <dcterms:created xsi:type="dcterms:W3CDTF">2018-02-05T14:21:03Z</dcterms:created>
  <dcterms:modified xsi:type="dcterms:W3CDTF">2024-01-29T09:21:57Z</dcterms:modified>
</cp:coreProperties>
</file>