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4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6" y="66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32366-33EA-407F-B801-9193F2918660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20ABA-9CF8-4C93-B285-BB9584104C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20ABA-9CF8-4C93-B285-BB9584104CF4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 цветок лотоса выглядит действительно </a:t>
            </a:r>
            <a:r>
              <a:rPr lang="ru-RU" smtClean="0"/>
              <a:t>здорово! Цветок </a:t>
            </a:r>
            <a:r>
              <a:rPr lang="ru-RU" dirty="0" smtClean="0"/>
              <a:t>лотоса является символом красоты</a:t>
            </a:r>
            <a:r>
              <a:rPr lang="ru-RU" baseline="0" dirty="0" smtClean="0"/>
              <a:t> и</a:t>
            </a:r>
            <a:r>
              <a:rPr lang="ru-RU" dirty="0" smtClean="0"/>
              <a:t> чистоты, символом долголетия</a:t>
            </a:r>
            <a:r>
              <a:rPr lang="ru-RU" baseline="0" dirty="0" smtClean="0"/>
              <a:t> , баланса и мира….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20ABA-9CF8-4C93-B285-BB9584104CF4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C3F3B3C-D74B-434E-B588-101B44BBEB73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9494A8-D8B7-46F6-B015-D325CB1621C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3F3B3C-D74B-434E-B588-101B44BBEB73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9494A8-D8B7-46F6-B015-D325CB1621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C3F3B3C-D74B-434E-B588-101B44BBEB73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9494A8-D8B7-46F6-B015-D325CB1621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3F3B3C-D74B-434E-B588-101B44BBEB73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9494A8-D8B7-46F6-B015-D325CB1621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3F3B3C-D74B-434E-B588-101B44BBEB73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9494A8-D8B7-46F6-B015-D325CB1621C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3F3B3C-D74B-434E-B588-101B44BBEB73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9494A8-D8B7-46F6-B015-D325CB1621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3F3B3C-D74B-434E-B588-101B44BBEB73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9494A8-D8B7-46F6-B015-D325CB1621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3F3B3C-D74B-434E-B588-101B44BBEB73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9494A8-D8B7-46F6-B015-D325CB1621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3F3B3C-D74B-434E-B588-101B44BBEB73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9494A8-D8B7-46F6-B015-D325CB1621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3F3B3C-D74B-434E-B588-101B44BBEB73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9494A8-D8B7-46F6-B015-D325CB1621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3F3B3C-D74B-434E-B588-101B44BBEB73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9494A8-D8B7-46F6-B015-D325CB1621C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C3F3B3C-D74B-434E-B588-101B44BBEB73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9494A8-D8B7-46F6-B015-D325CB1621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Мастер – класс оригами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«Цветок лотоса»</a:t>
            </a:r>
            <a:endParaRPr lang="ru-RU" sz="4800" dirty="0"/>
          </a:p>
        </p:txBody>
      </p:sp>
      <p:pic>
        <p:nvPicPr>
          <p:cNvPr id="7" name="Рисунок 6" descr="origami-lotos1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258" r="11258"/>
          <a:stretch>
            <a:fillRect/>
          </a:stretch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484784"/>
            <a:ext cx="3429000" cy="3719090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Начинаем выворачивать по одному листочку лотоса. Выворачивать надо аккуратно, начиная с краешка, чтобы не порвать у основания</a:t>
            </a:r>
            <a:endParaRPr lang="ru-RU" sz="3200" dirty="0"/>
          </a:p>
        </p:txBody>
      </p:sp>
      <p:pic>
        <p:nvPicPr>
          <p:cNvPr id="5" name="Рисунок 4" descr="origami-lotos1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350" r="13350"/>
          <a:stretch>
            <a:fillRect/>
          </a:stretch>
        </p:blipFill>
        <p:spPr>
          <a:xfrm>
            <a:off x="663682" y="1041002"/>
            <a:ext cx="4124342" cy="412434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0"/>
            <a:ext cx="8172400" cy="2099928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Следующий листочек выворачиваем через один от предыдущего. И так все четыре. Потом выворачиваем оставшиеся 4 верхних розовых листочка. Аналогично второй ряд. В конце выворачиваем зеленые листочки.</a:t>
            </a:r>
            <a:endParaRPr lang="ru-RU" sz="2800" dirty="0"/>
          </a:p>
        </p:txBody>
      </p:sp>
      <p:pic>
        <p:nvPicPr>
          <p:cNvPr id="4" name="Содержимое 3" descr="origami-lotos1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2276872"/>
            <a:ext cx="5821821" cy="458112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124744"/>
            <a:ext cx="3429000" cy="407913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Вырезаем 8 розовых и </a:t>
            </a:r>
            <a:endParaRPr lang="ru-RU" sz="3200" dirty="0" smtClean="0"/>
          </a:p>
          <a:p>
            <a:r>
              <a:rPr lang="ru-RU" sz="3200" dirty="0" smtClean="0"/>
              <a:t>4 </a:t>
            </a:r>
            <a:r>
              <a:rPr lang="ru-RU" sz="3200" dirty="0" smtClean="0"/>
              <a:t>зеленых прямоугольника размером 13,5 на7,5 </a:t>
            </a:r>
            <a:r>
              <a:rPr lang="ru-RU" sz="3200" dirty="0" smtClean="0"/>
              <a:t>см</a:t>
            </a:r>
          </a:p>
          <a:p>
            <a:r>
              <a:rPr lang="ru-RU" sz="3200" dirty="0" smtClean="0"/>
              <a:t>Сгибаем каждый прямоугольник пополам вдоль длинной стороны</a:t>
            </a:r>
            <a:endParaRPr lang="ru-RU" sz="3200" dirty="0"/>
          </a:p>
        </p:txBody>
      </p:sp>
      <p:pic>
        <p:nvPicPr>
          <p:cNvPr id="5" name="Рисунок 4" descr="origami-lotos0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714" r="13714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457200" y="692696"/>
            <a:ext cx="5897880" cy="1407232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Загибаем углы к середине с одной и другой стороны</a:t>
            </a:r>
            <a:endParaRPr lang="ru-RU" sz="3200" dirty="0"/>
          </a:p>
        </p:txBody>
      </p:sp>
      <p:pic>
        <p:nvPicPr>
          <p:cNvPr id="5" name="Рисунок 4" descr="origami-lotos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9115298" cy="417646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457200" y="476672"/>
            <a:ext cx="5897880" cy="1623256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Загибаем длинную сторону к середине с одной и другой стороны</a:t>
            </a:r>
            <a:endParaRPr lang="ru-RU" sz="3200" dirty="0"/>
          </a:p>
        </p:txBody>
      </p:sp>
      <p:pic>
        <p:nvPicPr>
          <p:cNvPr id="5" name="Содержимое 4" descr="origami-lotos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9109012" cy="331236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457200" y="620688"/>
            <a:ext cx="5897880" cy="147924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Складываем листочек пополам сгибами наружу</a:t>
            </a:r>
            <a:endParaRPr lang="ru-RU" sz="3200" dirty="0"/>
          </a:p>
        </p:txBody>
      </p:sp>
      <p:pic>
        <p:nvPicPr>
          <p:cNvPr id="5" name="Содержимое 4" descr="origami-lotos0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132856"/>
            <a:ext cx="9178702" cy="388843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692696"/>
            <a:ext cx="5897880" cy="1407232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Зеленые листочки сгибаем пополам сгибами внутрь</a:t>
            </a:r>
            <a:endParaRPr lang="ru-RU" sz="3200" dirty="0"/>
          </a:p>
        </p:txBody>
      </p:sp>
      <p:pic>
        <p:nvPicPr>
          <p:cNvPr id="4" name="Содержимое 3" descr="origami-lotos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138410"/>
            <a:ext cx="7092280" cy="471959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На один зеленый листочек приходится два розовых</a:t>
            </a:r>
            <a:endParaRPr lang="ru-RU" sz="3200" dirty="0"/>
          </a:p>
        </p:txBody>
      </p:sp>
      <p:pic>
        <p:nvPicPr>
          <p:cNvPr id="4" name="Содержимое 3" descr="origami-lotos0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258" r="10258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Вкладываем листочки один в другой как на фото</a:t>
            </a:r>
            <a:endParaRPr lang="ru-RU" sz="3200" dirty="0"/>
          </a:p>
        </p:txBody>
      </p:sp>
      <p:pic>
        <p:nvPicPr>
          <p:cNvPr id="5" name="Рисунок 4" descr="origami-lotos1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40" r="12440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457200" y="0"/>
            <a:ext cx="5897880" cy="2099928"/>
          </a:xfrm>
        </p:spPr>
        <p:txBody>
          <a:bodyPr>
            <a:noAutofit/>
          </a:bodyPr>
          <a:lstStyle/>
          <a:p>
            <a:r>
              <a:rPr lang="ru-RU" sz="3200" dirty="0" smtClean="0"/>
              <a:t>Четыре получившиеся группы прикладываем друг к другу, связываем посередине и отгибаем в форме звезды</a:t>
            </a:r>
            <a:endParaRPr lang="ru-RU" sz="3200" dirty="0"/>
          </a:p>
        </p:txBody>
      </p:sp>
      <p:pic>
        <p:nvPicPr>
          <p:cNvPr id="5" name="Рисунок 4" descr="origami-lotos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2204864"/>
            <a:ext cx="9126231" cy="381642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</TotalTime>
  <Words>161</Words>
  <Application>Microsoft Office PowerPoint</Application>
  <PresentationFormat>Экран (4:3)</PresentationFormat>
  <Paragraphs>17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Мастер – класс оригами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2017-04-27T19:39:00Z</dcterms:created>
  <dcterms:modified xsi:type="dcterms:W3CDTF">2017-04-27T20:19:33Z</dcterms:modified>
</cp:coreProperties>
</file>