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9" r:id="rId5"/>
    <p:sldId id="272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64A8"/>
    <a:srgbClr val="005696"/>
    <a:srgbClr val="00518E"/>
    <a:srgbClr val="00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628800"/>
            <a:ext cx="532636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645024"/>
            <a:ext cx="38884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img1.picmix.com/output/stamp/normal/9/0/6/8/618609_9a28d.png" TargetMode="External"/><Relationship Id="rId6" Type="http://schemas.openxmlformats.org/officeDocument/2006/relationships/hyperlink" Target="http://2.bp.blogspot.com/-Ge2EGTyeis4/TyBeh5ZwK0I/AAAAAAAAJ98/q6FxDP3c1Ro/s1600/Corel_10_181.png" TargetMode="External"/><Relationship Id="rId5" Type="http://schemas.openxmlformats.org/officeDocument/2006/relationships/hyperlink" Target="http://www.opt-union.ru/1923207/images/photocat/1000x1000/1002379254.jpg" TargetMode="External"/><Relationship Id="rId4" Type="http://schemas.openxmlformats.org/officeDocument/2006/relationships/hyperlink" Target="https://img-fotki.yandex.ru/get/57551/161031371.298/0_1925d0_b0c3a22_orig" TargetMode="External"/><Relationship Id="rId3" Type="http://schemas.openxmlformats.org/officeDocument/2006/relationships/hyperlink" Target="http://gifok.net/images/2015/10/15/Camomile_1_082.md.png" TargetMode="External"/><Relationship Id="rId2" Type="http://schemas.openxmlformats.org/officeDocument/2006/relationships/hyperlink" Target="http://foliantprazdnik.ru/d/1507327/d/2e19fff1-57df-11e7-9e9e-4ccc6a891aa4.jpeg" TargetMode="External"/><Relationship Id="rId1" Type="http://schemas.openxmlformats.org/officeDocument/2006/relationships/hyperlink" Target="http://foliantprazdnik.ru/d/1507327/d/9345885c-5a59-11e7-9e9f-4ccc6a891aa4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539750" y="908685"/>
            <a:ext cx="7416165" cy="223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C000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u="none" strike="noStrike" kern="1200" normalizeH="0" baseline="0" noProof="0" dirty="0">
                <a:ln w="11430"/>
                <a:gradFill>
                  <a:gsLst>
                    <a:gs pos="35000">
                      <a:srgbClr val="CC3399"/>
                    </a:gs>
                    <a:gs pos="50000">
                      <a:srgbClr val="FFC000"/>
                    </a:gs>
                    <a:gs pos="65000">
                      <a:srgbClr val="CC33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«Путешествие </a:t>
            </a:r>
            <a:endParaRPr kumimoji="0" lang="ru-RU" sz="5400" u="none" strike="noStrike" kern="1200" normalizeH="0" baseline="0" noProof="0" dirty="0">
              <a:ln w="11430"/>
              <a:gradFill>
                <a:gsLst>
                  <a:gs pos="35000">
                    <a:srgbClr val="CC3399"/>
                  </a:gs>
                  <a:gs pos="50000">
                    <a:srgbClr val="FFC000"/>
                  </a:gs>
                  <a:gs pos="65000">
                    <a:srgbClr val="CC3399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u="none" strike="noStrike" kern="1200" normalizeH="0" baseline="0" noProof="0" dirty="0">
                <a:ln w="11430"/>
                <a:gradFill>
                  <a:gsLst>
                    <a:gs pos="35000">
                      <a:srgbClr val="CC3399"/>
                    </a:gs>
                    <a:gs pos="50000">
                      <a:srgbClr val="FFC000"/>
                    </a:gs>
                    <a:gs pos="65000">
                      <a:srgbClr val="CC33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в сакзку </a:t>
            </a:r>
            <a:endParaRPr kumimoji="0" lang="ru-RU" sz="5400" u="none" strike="noStrike" kern="1200" normalizeH="0" baseline="0" noProof="0" dirty="0">
              <a:ln w="11430"/>
              <a:gradFill>
                <a:gsLst>
                  <a:gs pos="35000">
                    <a:srgbClr val="CC3399"/>
                  </a:gs>
                  <a:gs pos="50000">
                    <a:srgbClr val="FFC000"/>
                  </a:gs>
                  <a:gs pos="65000">
                    <a:srgbClr val="CC3399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u="none" strike="noStrike" kern="1200" normalizeH="0" baseline="0" noProof="0" dirty="0">
                <a:ln w="11430"/>
                <a:gradFill>
                  <a:gsLst>
                    <a:gs pos="35000">
                      <a:srgbClr val="CC3399"/>
                    </a:gs>
                    <a:gs pos="50000">
                      <a:srgbClr val="FFC000"/>
                    </a:gs>
                    <a:gs pos="65000">
                      <a:srgbClr val="CC33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«Теремок»</a:t>
            </a:r>
            <a:endParaRPr kumimoji="0" lang="ru-RU" sz="5400" u="none" strike="noStrike" kern="1200" normalizeH="0" baseline="0" noProof="0" dirty="0">
              <a:ln w="11430"/>
              <a:gradFill>
                <a:gsLst>
                  <a:gs pos="35000">
                    <a:srgbClr val="CC3399"/>
                  </a:gs>
                  <a:gs pos="50000">
                    <a:srgbClr val="FFC000"/>
                  </a:gs>
                  <a:gs pos="65000">
                    <a:srgbClr val="CC3399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8285" y="4819015"/>
            <a:ext cx="4392295" cy="1030605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000" b="1" i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  <a:endParaRPr lang="ru-RU" sz="2000" b="1" i="1" dirty="0" smtClean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000" b="1" i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И.В.</a:t>
            </a:r>
            <a:endParaRPr lang="ru-RU" sz="2000" b="1" i="1" dirty="0" smtClean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мещающее содержимое 6" descr="2387.970[1]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035" y="168910"/>
            <a:ext cx="8284845" cy="5152390"/>
          </a:xfrm>
          <a:prstGeom prst="rect">
            <a:avLst/>
          </a:prstGeom>
        </p:spPr>
      </p:pic>
      <p:pic>
        <p:nvPicPr>
          <p:cNvPr id="9" name="Изображение 8" descr="9123e372928a7d1ed4fb5b43cfc6b73b--animale-su[1]"/>
          <p:cNvPicPr>
            <a:picLocks noChangeAspect="1"/>
          </p:cNvPicPr>
          <p:nvPr/>
        </p:nvPicPr>
        <p:blipFill>
          <a:blip r:embed="rId2">
            <a:clrChange>
              <a:clrFrom>
                <a:srgbClr val="F7E5BF">
                  <a:alpha val="100000"/>
                </a:srgbClr>
              </a:clrFrom>
              <a:clrTo>
                <a:srgbClr val="F7E5B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110" y="3802380"/>
            <a:ext cx="1444625" cy="2038985"/>
          </a:xfrm>
          <a:prstGeom prst="rect">
            <a:avLst/>
          </a:prstGeom>
        </p:spPr>
      </p:pic>
      <p:pic>
        <p:nvPicPr>
          <p:cNvPr id="11" name="Изображение 10" descr="5c8cb66e2eccccf7178514250a776c79--mix[1]"/>
          <p:cNvPicPr>
            <a:picLocks noChangeAspect="1"/>
          </p:cNvPicPr>
          <p:nvPr/>
        </p:nvPicPr>
        <p:blipFill>
          <a:blip r:embed="rId3">
            <a:clrChange>
              <a:clrFrom>
                <a:srgbClr val="FEE7BE">
                  <a:alpha val="100000"/>
                </a:srgbClr>
              </a:clrFrom>
              <a:clrTo>
                <a:srgbClr val="FEE7B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89300" y="2152650"/>
            <a:ext cx="2774315" cy="4375785"/>
          </a:xfrm>
          <a:prstGeom prst="rect">
            <a:avLst/>
          </a:prstGeom>
        </p:spPr>
      </p:pic>
      <p:pic>
        <p:nvPicPr>
          <p:cNvPr id="15" name="Изображение 14" descr="04a77704ce5011e897c33085a99aa192_f911e63dd5c311e8bc123085a99aa192-480x640[1]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5500" y="2518410"/>
            <a:ext cx="2913380" cy="3884930"/>
          </a:xfrm>
          <a:prstGeom prst="rect">
            <a:avLst/>
          </a:prstGeom>
        </p:spPr>
      </p:pic>
      <p:pic>
        <p:nvPicPr>
          <p:cNvPr id="17" name="Изображение 16" descr="113674369_4x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3673475"/>
            <a:ext cx="2426335" cy="2854960"/>
          </a:xfrm>
          <a:prstGeom prst="rect">
            <a:avLst/>
          </a:prstGeom>
        </p:spPr>
      </p:pic>
      <p:pic>
        <p:nvPicPr>
          <p:cNvPr id="19" name="Изображение 18" descr="3ed9d85d075232cad6b7cfd89dd4d0a4[1]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4025" y="1975485"/>
            <a:ext cx="4023995" cy="4552950"/>
          </a:xfrm>
          <a:prstGeom prst="rect">
            <a:avLst/>
          </a:prstGeom>
        </p:spPr>
      </p:pic>
      <p:pic>
        <p:nvPicPr>
          <p:cNvPr id="21" name="Изображение 20" descr="21466523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" y="1195070"/>
            <a:ext cx="3596640" cy="520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мещающее содержимое 8" descr="9123e372928a7d1ed4fb5b43cfc6b73b--animale-su[1]"/>
          <p:cNvPicPr>
            <a:picLocks noChangeAspect="1"/>
          </p:cNvPicPr>
          <p:nvPr>
            <p:ph idx="1"/>
          </p:nvPr>
        </p:nvPicPr>
        <p:blipFill>
          <a:blip r:embed="rId2">
            <a:clrChange>
              <a:clrFrom>
                <a:srgbClr val="F7E5BF">
                  <a:alpha val="100000"/>
                </a:srgbClr>
              </a:clrFrom>
              <a:clrTo>
                <a:srgbClr val="F7E5B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" y="279400"/>
            <a:ext cx="1827530" cy="2578735"/>
          </a:xfrm>
          <a:prstGeom prst="rect">
            <a:avLst/>
          </a:prstGeom>
        </p:spPr>
      </p:pic>
      <p:pic>
        <p:nvPicPr>
          <p:cNvPr id="17" name="Изображение 16" descr="113674369_4x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" y="2651125"/>
            <a:ext cx="2426335" cy="2854960"/>
          </a:xfrm>
          <a:prstGeom prst="rect">
            <a:avLst/>
          </a:prstGeom>
        </p:spPr>
      </p:pic>
      <p:pic>
        <p:nvPicPr>
          <p:cNvPr id="11" name="Изображение 10" descr="5c8cb66e2eccccf7178514250a776c79--mix[1]"/>
          <p:cNvPicPr>
            <a:picLocks noChangeAspect="1"/>
          </p:cNvPicPr>
          <p:nvPr/>
        </p:nvPicPr>
        <p:blipFill>
          <a:blip r:embed="rId4">
            <a:clrChange>
              <a:clrFrom>
                <a:srgbClr val="FEE7BE">
                  <a:alpha val="100000"/>
                </a:srgbClr>
              </a:clrFrom>
              <a:clrTo>
                <a:srgbClr val="FEE7B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3575" y="-460375"/>
            <a:ext cx="2888615" cy="4555490"/>
          </a:xfrm>
          <a:prstGeom prst="rect">
            <a:avLst/>
          </a:prstGeom>
        </p:spPr>
      </p:pic>
      <p:pic>
        <p:nvPicPr>
          <p:cNvPr id="15" name="Изображение 14" descr="04a77704ce5011e897c33085a99aa192_f911e63dd5c311e8bc123085a99aa192-480x640[1]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110" y="1842135"/>
            <a:ext cx="3604895" cy="4806950"/>
          </a:xfrm>
          <a:prstGeom prst="rect">
            <a:avLst/>
          </a:prstGeom>
        </p:spPr>
      </p:pic>
      <p:pic>
        <p:nvPicPr>
          <p:cNvPr id="19" name="Изображение 18" descr="3ed9d85d075232cad6b7cfd89dd4d0a4[1]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880" y="2651125"/>
            <a:ext cx="3997960" cy="399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Замещающее содержимое 6" descr="2387.970[1]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05" y="490220"/>
            <a:ext cx="8454390" cy="587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533" y="6195785"/>
            <a:ext cx="8424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На момент создания шаблона все ссылки являются активными</a:t>
            </a:r>
            <a:r>
              <a:rPr lang="ru-RU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! </a:t>
            </a:r>
            <a:endParaRPr lang="ru-RU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899" y="335846"/>
            <a:ext cx="784887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Интернет – ресурсы</a:t>
            </a:r>
            <a:endParaRPr lang="ru-RU" sz="3200" dirty="0" smtClean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00" i="1" dirty="0" smtClean="0">
              <a:solidFill>
                <a:srgbClr val="943294"/>
              </a:solidFill>
            </a:endParaRPr>
          </a:p>
          <a:p>
            <a:pPr algn="ctr"/>
            <a:endParaRPr lang="ru-RU" sz="800" i="1" dirty="0" smtClean="0"/>
          </a:p>
          <a:p>
            <a:r>
              <a:rPr lang="ru-RU" b="1" i="1" dirty="0" smtClean="0"/>
              <a:t>Красный цветок:</a:t>
            </a:r>
            <a:endParaRPr lang="ru-RU" b="1" i="1" dirty="0" smtClean="0"/>
          </a:p>
          <a:p>
            <a:r>
              <a:rPr lang="en-US" sz="1600" dirty="0">
                <a:hlinkClick r:id="rId1"/>
              </a:rPr>
              <a:t>http://</a:t>
            </a:r>
            <a:r>
              <a:rPr lang="en-US" sz="1600" dirty="0" smtClean="0">
                <a:hlinkClick r:id="rId1"/>
              </a:rPr>
              <a:t>foliantprazdnik.ru/d/1507327/d/9345885c-5a59-11e7-9e9f-4ccc6a891aa4.jpeg</a:t>
            </a:r>
            <a:r>
              <a:rPr lang="ru-RU" sz="1600" dirty="0" smtClean="0"/>
              <a:t> </a:t>
            </a:r>
            <a:r>
              <a:rPr lang="ru-RU" b="1" i="1" dirty="0" smtClean="0"/>
              <a:t>Зеленый цветок: </a:t>
            </a:r>
            <a:endParaRPr lang="ru-RU" b="1" i="1" dirty="0" smtClean="0"/>
          </a:p>
          <a:p>
            <a:r>
              <a:rPr lang="en-US" sz="1600" i="1" dirty="0">
                <a:hlinkClick r:id="rId2"/>
              </a:rPr>
              <a:t>http://</a:t>
            </a:r>
            <a:r>
              <a:rPr lang="en-US" sz="1600" i="1" dirty="0" smtClean="0">
                <a:hlinkClick r:id="rId2"/>
              </a:rPr>
              <a:t>foliantprazdnik.ru/d/1507327/d/2e19fff1-57df-11e7-9e9e-4ccc6a891aa4.jpeg</a:t>
            </a:r>
            <a:r>
              <a:rPr lang="ru-RU" sz="1600" i="1" dirty="0" smtClean="0"/>
              <a:t> </a:t>
            </a:r>
            <a:endParaRPr lang="ru-RU" sz="1600" i="1" dirty="0" smtClean="0"/>
          </a:p>
          <a:p>
            <a:r>
              <a:rPr lang="ru-RU" b="1" i="1" dirty="0" smtClean="0"/>
              <a:t>Ромашка:</a:t>
            </a:r>
            <a:endParaRPr lang="ru-RU" b="1" i="1" dirty="0" smtClean="0"/>
          </a:p>
          <a:p>
            <a:r>
              <a:rPr lang="en-US" sz="1600" i="1" dirty="0">
                <a:hlinkClick r:id="rId3"/>
              </a:rPr>
              <a:t>http://</a:t>
            </a:r>
            <a:r>
              <a:rPr lang="en-US" sz="1600" i="1" dirty="0" smtClean="0">
                <a:hlinkClick r:id="rId3"/>
              </a:rPr>
              <a:t>gifok.net/images/2015/10/15/Camomile_1_082.md.png</a:t>
            </a:r>
            <a:r>
              <a:rPr lang="ru-RU" sz="1600" i="1" dirty="0" smtClean="0"/>
              <a:t> </a:t>
            </a:r>
            <a:endParaRPr lang="ru-RU" sz="1600" i="1" dirty="0" smtClean="0"/>
          </a:p>
          <a:p>
            <a:r>
              <a:rPr lang="ru-RU" b="1" i="1" dirty="0" smtClean="0"/>
              <a:t>Ромашка в нижнем левом углу:</a:t>
            </a:r>
            <a:endParaRPr lang="ru-RU" b="1" i="1" dirty="0" smtClean="0"/>
          </a:p>
          <a:p>
            <a:r>
              <a:rPr lang="en-US" sz="1600" i="1" dirty="0">
                <a:hlinkClick r:id="rId4"/>
              </a:rPr>
              <a:t>https://</a:t>
            </a:r>
            <a:r>
              <a:rPr lang="en-US" sz="1600" i="1" dirty="0" smtClean="0">
                <a:hlinkClick r:id="rId4"/>
              </a:rPr>
              <a:t>img-fotki.yandex.ru/get/57551/161031371.298/0_1925d0_b0c3a22_orig</a:t>
            </a:r>
            <a:r>
              <a:rPr lang="ru-RU" sz="1600" i="1" dirty="0" smtClean="0"/>
              <a:t> </a:t>
            </a:r>
            <a:endParaRPr lang="ru-RU" sz="1600" i="1" dirty="0" smtClean="0"/>
          </a:p>
          <a:p>
            <a:r>
              <a:rPr lang="ru-RU" b="1" i="1" dirty="0" smtClean="0"/>
              <a:t>Ромашка в правом верхнем углу: </a:t>
            </a:r>
            <a:endParaRPr lang="ru-RU" b="1" i="1" dirty="0" smtClean="0"/>
          </a:p>
          <a:p>
            <a:r>
              <a:rPr lang="en-US" sz="1600" i="1" dirty="0">
                <a:hlinkClick r:id="rId5"/>
              </a:rPr>
              <a:t>http://</a:t>
            </a:r>
            <a:r>
              <a:rPr lang="en-US" sz="1600" i="1" dirty="0" smtClean="0">
                <a:hlinkClick r:id="rId5"/>
              </a:rPr>
              <a:t>www.opt-union.ru/1923207/images/photocat/1000x1000/1002379254.jpg</a:t>
            </a:r>
            <a:r>
              <a:rPr lang="ru-RU" sz="1600" i="1" dirty="0" smtClean="0"/>
              <a:t> </a:t>
            </a:r>
            <a:endParaRPr lang="ru-RU" sz="1600" i="1" dirty="0" smtClean="0"/>
          </a:p>
          <a:p>
            <a:r>
              <a:rPr lang="ru-RU" b="1" i="1" dirty="0" smtClean="0"/>
              <a:t>Бусины:</a:t>
            </a:r>
            <a:endParaRPr lang="ru-RU" b="1" i="1" dirty="0" smtClean="0"/>
          </a:p>
          <a:p>
            <a:r>
              <a:rPr lang="en-US" sz="1600" i="1" dirty="0">
                <a:hlinkClick r:id="rId6"/>
              </a:rPr>
              <a:t>http://2.bp.blogspot.com/-</a:t>
            </a:r>
            <a:r>
              <a:rPr lang="en-US" sz="1600" i="1" dirty="0" smtClean="0">
                <a:hlinkClick r:id="rId6"/>
              </a:rPr>
              <a:t>Ge2EGTyeis4/TyBeh5ZwK0I/AAAAAAAAJ98/q6FxDP3c1Ro/s1600/Corel_10_181.png</a:t>
            </a:r>
            <a:endParaRPr lang="ru-RU" sz="1600" i="1" dirty="0" smtClean="0"/>
          </a:p>
          <a:p>
            <a:r>
              <a:rPr lang="ru-RU" b="1" i="1" dirty="0"/>
              <a:t>Рамка (элемент для создания декора):</a:t>
            </a:r>
            <a:endParaRPr lang="ru-RU" b="1" i="1" dirty="0"/>
          </a:p>
          <a:p>
            <a:r>
              <a:rPr lang="en-US" sz="1600" i="1" dirty="0">
                <a:hlinkClick r:id="rId7"/>
              </a:rPr>
              <a:t>https://img1.picmix.com/output/stamp/normal/9/0/6/8/618609_9a28d.png</a:t>
            </a:r>
            <a:r>
              <a:rPr lang="ru-RU" sz="1600" i="1" dirty="0"/>
              <a:t>  </a:t>
            </a:r>
            <a:r>
              <a:rPr lang="ru-RU" sz="1600" i="1" dirty="0" smtClean="0"/>
              <a:t> </a:t>
            </a:r>
            <a:endParaRPr lang="ru-RU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WPS Presentation</Application>
  <PresentationFormat>Экран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Segoe Print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Инна</cp:lastModifiedBy>
  <cp:revision>23</cp:revision>
  <dcterms:created xsi:type="dcterms:W3CDTF">2018-03-09T15:08:00Z</dcterms:created>
  <dcterms:modified xsi:type="dcterms:W3CDTF">2019-04-29T16:59:25Z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