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afbda9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3D-Women-Search-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1872" y="4725144"/>
            <a:ext cx="1152128" cy="1152128"/>
          </a:xfrm>
          <a:prstGeom prst="rect">
            <a:avLst/>
          </a:prstGeom>
        </p:spPr>
      </p:pic>
      <p:pic>
        <p:nvPicPr>
          <p:cNvPr id="8" name="Рисунок 7" descr="130230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941168"/>
            <a:ext cx="746049" cy="910180"/>
          </a:xfrm>
          <a:prstGeom prst="rect">
            <a:avLst/>
          </a:prstGeom>
        </p:spPr>
      </p:pic>
      <p:pic>
        <p:nvPicPr>
          <p:cNvPr id="9" name="Рисунок 8" descr="drawwom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149080"/>
            <a:ext cx="936104" cy="936104"/>
          </a:xfrm>
          <a:prstGeom prst="rect">
            <a:avLst/>
          </a:prstGeom>
        </p:spPr>
      </p:pic>
      <p:pic>
        <p:nvPicPr>
          <p:cNvPr id="10" name="Рисунок 9" descr="Photography-1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149080"/>
            <a:ext cx="936104" cy="936104"/>
          </a:xfrm>
          <a:prstGeom prst="rect">
            <a:avLst/>
          </a:prstGeom>
        </p:spPr>
      </p:pic>
      <p:pic>
        <p:nvPicPr>
          <p:cNvPr id="11" name="Рисунок 10" descr="RJVB-2-1024x93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3789040"/>
            <a:ext cx="1626116" cy="1484784"/>
          </a:xfrm>
          <a:prstGeom prst="rect">
            <a:avLst/>
          </a:prstGeom>
        </p:spPr>
      </p:pic>
      <p:pic>
        <p:nvPicPr>
          <p:cNvPr id="12" name="Рисунок 11" descr="photodune-447894-3d-guys-with-tools-m-1400x60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437633">
            <a:off x="635763" y="4496273"/>
            <a:ext cx="2531773" cy="1085046"/>
          </a:xfrm>
          <a:prstGeom prst="rect">
            <a:avLst/>
          </a:prstGeom>
        </p:spPr>
      </p:pic>
      <p:pic>
        <p:nvPicPr>
          <p:cNvPr id="1026" name="Picture 2" descr="http://admdir.ru/wp-content/uploads/2016/04/PressFoto_904178-Medium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4157">
            <a:off x="6614861" y="7508"/>
            <a:ext cx="2009887" cy="1507415"/>
          </a:xfrm>
          <a:prstGeom prst="rect">
            <a:avLst/>
          </a:prstGeom>
          <a:noFill/>
        </p:spPr>
      </p:pic>
      <p:pic>
        <p:nvPicPr>
          <p:cNvPr id="1028" name="Picture 4" descr="http://3.bp.blogspot.com/-RSnrJnzRPaA/TuoM7q7st6I/AAAAAAAAA5Q/MVBGfcj7iRM/s1600/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365104"/>
            <a:ext cx="1784985" cy="1115616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0c08be5c54069d1bc26f0a65a9103cba&amp;n=13&amp;exp=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157192"/>
            <a:ext cx="1368152" cy="1089077"/>
          </a:xfrm>
          <a:prstGeom prst="rect">
            <a:avLst/>
          </a:prstGeom>
          <a:noFill/>
        </p:spPr>
      </p:pic>
      <p:pic>
        <p:nvPicPr>
          <p:cNvPr id="1032" name="Picture 8" descr="https://img11.postila.ru/resize?w=660&amp;src=%2Fdata%2F8e%2F38%2Ff7%2F1f%2F8e38f71f39a6256fe38ea325160349d598fb954a0a6bfc2c1e7ed64dc14ddaa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916832"/>
            <a:ext cx="2332529" cy="2880320"/>
          </a:xfrm>
          <a:prstGeom prst="rect">
            <a:avLst/>
          </a:prstGeom>
          <a:noFill/>
        </p:spPr>
      </p:pic>
      <p:pic>
        <p:nvPicPr>
          <p:cNvPr id="1036" name="Picture 12" descr="https://cdn.pixabay.com/photo/2016/11/29/22/00/white-male-1871419_128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445224"/>
            <a:ext cx="1412776" cy="1412776"/>
          </a:xfrm>
          <a:prstGeom prst="rect">
            <a:avLst/>
          </a:prstGeom>
          <a:noFill/>
        </p:spPr>
      </p:pic>
      <p:pic>
        <p:nvPicPr>
          <p:cNvPr id="1038" name="Picture 14" descr="http://crystaltouchton.com/wp-content/uploads/2013/04/3D-Women-Announc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59832" y="3933056"/>
            <a:ext cx="1008112" cy="1008112"/>
          </a:xfrm>
          <a:prstGeom prst="rect">
            <a:avLst/>
          </a:prstGeom>
          <a:noFill/>
        </p:spPr>
      </p:pic>
      <p:pic>
        <p:nvPicPr>
          <p:cNvPr id="1042" name="Picture 18" descr="https://johnfranz871349687.files.wordpress.com/2018/02/r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920" y="5157192"/>
            <a:ext cx="1548172" cy="1032115"/>
          </a:xfrm>
          <a:prstGeom prst="rect">
            <a:avLst/>
          </a:prstGeom>
          <a:noFill/>
        </p:spPr>
      </p:pic>
      <p:pic>
        <p:nvPicPr>
          <p:cNvPr id="5122" name="Picture 2" descr="https://openclipart.org/image/2400px/svg_to_png/12413/rickvanderzwet-Two-sixteeth-notes-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056" y="4365104"/>
            <a:ext cx="300813" cy="432048"/>
          </a:xfrm>
          <a:prstGeom prst="rect">
            <a:avLst/>
          </a:prstGeom>
          <a:noFill/>
        </p:spPr>
      </p:pic>
      <p:pic>
        <p:nvPicPr>
          <p:cNvPr id="21" name="Рисунок 20" descr="clef-note-png-music-notes-png-245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932040" y="3861048"/>
            <a:ext cx="253555" cy="422664"/>
          </a:xfrm>
          <a:prstGeom prst="rect">
            <a:avLst/>
          </a:prstGeom>
        </p:spPr>
      </p:pic>
      <p:pic>
        <p:nvPicPr>
          <p:cNvPr id="22" name="Рисунок 21" descr="clef-note-png-music-notes-png-2459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860032" y="4725144"/>
            <a:ext cx="253555" cy="422664"/>
          </a:xfrm>
          <a:prstGeom prst="rect">
            <a:avLst/>
          </a:prstGeom>
        </p:spPr>
      </p:pic>
      <p:pic>
        <p:nvPicPr>
          <p:cNvPr id="5128" name="Picture 8" descr="https://openclipart.org/image/2400px/svg_to_png/36367/thought-cloud-jon-phill-02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3769" y="3141360"/>
            <a:ext cx="792088" cy="863703"/>
          </a:xfrm>
          <a:prstGeom prst="rect">
            <a:avLst/>
          </a:prstGeom>
          <a:noFill/>
        </p:spPr>
      </p:pic>
      <p:pic>
        <p:nvPicPr>
          <p:cNvPr id="24" name="Picture 8" descr="https://openclipart.org/image/2400px/svg_to_png/36367/thought-cloud-jon-phill-02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3768" y="3140968"/>
            <a:ext cx="792088" cy="863703"/>
          </a:xfrm>
          <a:prstGeom prst="rect">
            <a:avLst/>
          </a:prstGeom>
          <a:noFill/>
        </p:spPr>
      </p:pic>
      <p:pic>
        <p:nvPicPr>
          <p:cNvPr id="25" name="Picture 8" descr="https://openclipart.org/image/2400px/svg_to_png/36367/thought-cloud-jon-phill-02r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3768" y="3140968"/>
            <a:ext cx="792088" cy="863703"/>
          </a:xfrm>
          <a:prstGeom prst="rect">
            <a:avLst/>
          </a:prstGeom>
          <a:noFill/>
        </p:spPr>
      </p:pic>
      <p:pic>
        <p:nvPicPr>
          <p:cNvPr id="5130" name="Picture 10" descr="https://static.tildacdn.com/tild3066-6466-4131-a430-666237316336/lens_flare_4_by_vvj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24128" y="3861048"/>
            <a:ext cx="2176037" cy="1224135"/>
          </a:xfrm>
          <a:prstGeom prst="rect">
            <a:avLst/>
          </a:prstGeom>
          <a:noFill/>
        </p:spPr>
      </p:pic>
      <p:pic>
        <p:nvPicPr>
          <p:cNvPr id="5132" name="Picture 12" descr="https://i.pinimg.com/736x/f9/7e/4e/f97e4e93690ad062e7379d34b193b38a--png-blogs-classroom-charts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445224"/>
            <a:ext cx="622561" cy="6926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81481E-6 L -0.68506 0.32547 " pathEditMode="relative" ptsTypes="AA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8.51852E-6 C -0.01319 -0.0199 -0.02621 -0.03981 -0.0243 -0.06481 C -0.02239 -0.08981 0.01025 -0.12152 0.01198 -0.14953 C 0.01372 -0.17754 -0.01822 -0.21064 -0.01371 -0.2324 C -0.0092 -0.25416 0.01494 -0.26759 0.03924 -0.28078 " pathEditMode="relative" ptsTypes="aaaaA">
                                      <p:cBhvr>
                                        <p:cTn id="1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3.33333E-6 C -0.01111 -0.02847 -0.02204 -0.05694 -0.01666 -0.0787 C -0.01128 -0.10046 0.02691 -0.10393 0.03195 -0.13125 C 0.03698 -0.15856 0.01112 -0.20532 0.01372 -0.24236 C 0.01632 -0.2794 0.0316 -0.31643 0.04705 -0.35347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2.22222E-6 C -0.01198 -0.02801 -0.02378 -0.05578 -0.01823 -0.07893 C -0.01267 -0.10208 0.02431 -0.11412 0.03334 -0.13935 C 0.04236 -0.16458 0.03282 -0.20139 0.03629 -0.23032 C 0.03976 -0.25926 0.0507 -0.2993 0.05452 -0.31319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451 -0.11412 C 0.18889 -0.13032 0.22326 -0.14653 0.26059 -0.14259 C 0.29792 -0.13866 0.33889 -0.09074 0.37882 -0.09005 C 0.41875 -0.08935 0.45764 -0.13981 0.5 -0.13843 C 0.54236 -0.13704 0.59062 -0.08287 0.63333 -0.08194 C 0.67604 -0.08102 0.74219 -0.11829 0.75608 -0.13241 C 0.76997 -0.14653 0.73733 -0.17477 0.71667 -0.16667 C 0.69601 -0.15856 0.66632 -0.09676 0.63177 -0.08403 C 0.59722 -0.0713 0.54497 -0.08102 0.5092 -0.09005 C 0.47344 -0.09907 0.45052 -0.13935 0.41667 -0.13843 C 0.38281 -0.1375 0.34184 -0.08542 0.30608 -0.08403 C 0.27031 -0.08264 0.23767 -0.12593 0.20156 -0.13032 C 0.16545 -0.13472 0.12743 -0.12245 0.08941 -0.11018 " pathEditMode="relative" rAng="0" ptsTypes="aaaaaaaaaaaaA">
                                      <p:cBhvr>
                                        <p:cTn id="24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77778E-6 C 0.00382 -0.0132 0.00764 -0.0264 0.01407 -0.03334 C 0.02049 -0.04027 0.03282 -0.03612 0.03907 -0.04167 C 0.04532 -0.04723 0.04358 -0.06251 0.05157 -0.06667 C 0.05955 -0.07084 0.07604 -0.06228 0.0875 -0.06667 C 0.09896 -0.07107 0.1092 -0.08519 0.12032 -0.09376 C 0.13143 -0.10232 0.14462 -0.1088 0.15469 -0.11876 C 0.16476 -0.12871 0.17205 -0.14653 0.18125 -0.15417 C 0.19045 -0.16181 0.19775 -0.16528 0.20938 -0.16459 C 0.22101 -0.1639 0.24254 -0.15001 0.25157 -0.15001 C 0.26059 -0.15001 0.26233 -0.15741 0.26407 -0.16459 " pathEditMode="relative" ptsTypes="aaaaaa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52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8 -0.17106 C -0.02535 -0.15162 -0.00886 -0.13426 0.01232 -0.13356 C 0.02882 -0.13194 0.04253 -0.14143 0.04305 -0.15324 C 0.04305 -0.16505 0.02951 -0.17592 0.0125 -0.17639 C 0.00399 -0.17639 -0.00365 -0.175 -0.00903 -0.17106 C -0.01702 -0.16574 -0.0217 -0.15694 -0.0217 -0.14676 C -0.0217 -0.14143 -0.02032 -0.13611 -0.01771 -0.13125 C -0.01216 -0.12106 -0.00087 -0.11412 0.01198 -0.11319 C 0.02708 -0.11134 0.03941 -0.12014 0.03941 -0.13032 C 0.03958 -0.14143 0.02725 -0.15069 0.01232 -0.15231 C 0.00451 -0.15231 -0.00226 -0.15069 -0.00747 -0.14768 C -0.01424 -0.14213 -0.01858 -0.13356 -0.01858 -0.12477 C -0.01858 -0.12014 -0.01736 -0.11551 -0.01511 -0.11065 C -0.0099 -0.10208 3.61111E-6 -0.09514 0.01163 -0.09444 C 0.02534 -0.09352 0.03645 -0.10139 0.03645 -0.11065 C 0.03663 -0.12014 0.02569 -0.1287 0.01198 -0.12963 C 0.0052 -0.13032 -0.00122 -0.1287 -0.00573 -0.12569 C -0.01216 -0.12106 -0.01563 -0.11412 -0.01563 -0.10532 C -0.01563 -0.10139 -0.01459 -0.09676 -0.01268 -0.09259 C -0.00799 -0.08495 0.00104 -0.07847 0.01145 -0.07801 C 0.02378 -0.07801 0.03368 -0.08403 0.03368 -0.09259 C 0.03368 -0.10139 0.02395 -0.10926 0.01163 -0.10995 C 0.00573 -0.10995 3.61111E-6 -0.10856 -0.004 -0.10602 C -0.0099 -0.10208 -0.0132 -0.09514 -0.01337 -0.08796 C -0.01337 -0.08403 -0.01216 -0.08032 -0.01042 -0.07708 C -0.00625 -0.06921 0.00191 -0.06366 0.01111 -0.06366 C 0.02205 -0.06296 0.03107 -0.06829 0.03107 -0.07639 C 0.03142 -0.08403 0.02239 -0.0912 0.01145 -0.0919 C 0.0059 -0.0919 0.00086 -0.0912 -0.00278 -0.08796 C -0.00799 -0.08495 -0.01094 -0.07847 -0.01094 -0.07245 C -0.01094 -0.06829 -0.01025 -0.06528 -0.00851 -0.06227 C -0.00469 -0.05509 0.00243 -0.05046 0.01093 -0.04954 C 0.021 -0.04954 0.02882 -0.0544 0.02882 -0.06134 C 0.02934 -0.06829 0.02135 -0.07477 0.01111 -0.07546 C 0.00625 -0.07546 0.00191 -0.07477 -0.00139 -0.07245 C -0.00608 -0.06921 -0.00886 -0.06366 -0.00886 -0.05764 C -0.00886 -0.0544 -0.00799 -0.05208 -0.0066 -0.04884 C -0.0033 -0.04259 0.00312 -0.03889 0.01093 -0.03773 C 0.01996 -0.03704 0.02708 -0.0419 0.02708 -0.04884 C 0.02708 -0.0544 0.02014 -0.06065 0.01111 -0.06065 C 0.00659 -0.06134 0.00243 -0.05972 -0.00052 -0.05833 C -0.00469 -0.05509 -0.00712 -0.05046 -0.00712 -0.04491 C -0.00712 -0.0419 -0.00625 -0.03935 -0.00486 -0.03704 C -0.00191 -0.03171 0.00399 -0.02755 0.01059 -0.02685 C 0.01875 -0.02616 0.02534 -0.03079 0.02534 -0.03634 C 0.02534 -0.04259 0.01875 -0.04745 0.01093 -0.04815 C 0.00711 -0.04815 0.00312 -0.04745 0.00052 -0.04491 C -0.0033 -0.04259 -0.00556 -0.03889 -0.00556 -0.03333 C -0.00556 -0.03079 -0.00469 -0.02847 -0.00365 -0.02616 C -0.00087 -0.02153 0.00434 -0.01736 0.01059 -0.01736 C 0.0177 -0.01667 0.02378 -0.0206 0.02378 -0.02616 C 0.02378 -0.03079 0.01805 -0.03565 0.01059 -0.03565 C 0.00729 -0.03634 0.00382 -0.03565 0.00139 -0.03403 C -0.00191 -0.03079 -0.004 -0.02685 -0.004 -0.02292 C -0.004 -0.0206 -0.0033 -0.01829 -0.00226 -0.01667 C 0.00017 -0.01204 0.00486 -0.0088 0.01059 -0.0081 C 0.01718 -0.0081 0.02239 -0.01204 0.02239 -0.01597 C 0.02239 -0.0206 0.01718 -0.02546 0.01059 -0.02546 C 0.00729 -0.02546 0.00434 -0.02477 0.00243 -0.02292 C -0.00087 -0.02153 -0.00261 -0.01736 -0.00261 -0.01342 C -0.00261 -0.01204 -0.00191 -0.00972 -0.00122 -0.0081 C 0.00104 -0.00324 0.00538 -0.00116 0.01024 -1.11111E-6 C 0.01649 -1.11111E-6 0.021 -0.00324 0.021 -0.00741 C 0.021 -0.01204 0.01649 -0.01528 0.01059 -0.01597 C 0.00764 -0.01597 0.00486 -0.01528 0.00295 -0.01342 C 0.00017 -0.01204 -0.00139 -0.0088 -0.00139 -0.00486 C -0.00139 -0.00324 -0.00087 -0.00185 3.61111E-6 -1.11111E-6 " pathEditMode="relative" rAng="0" ptsTypes="fffffffffffffffffffffffffffffffffffffffffffffffffffffffffffffffffff">
                                      <p:cBhvr>
                                        <p:cTn id="33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6c48f2a05979329a5c22d70c2374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c472b5b331df462e0fa489416264b6e_view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924944"/>
            <a:ext cx="1944216" cy="2609756"/>
          </a:xfrm>
          <a:prstGeom prst="rect">
            <a:avLst/>
          </a:prstGeom>
        </p:spPr>
      </p:pic>
      <p:pic>
        <p:nvPicPr>
          <p:cNvPr id="4" name="Рисунок 3" descr="resiz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3140968"/>
            <a:ext cx="1244674" cy="1985551"/>
          </a:xfrm>
          <a:prstGeom prst="rect">
            <a:avLst/>
          </a:prstGeom>
        </p:spPr>
      </p:pic>
      <p:pic>
        <p:nvPicPr>
          <p:cNvPr id="5" name="Рисунок 4" descr="stock-photo--d-person-standing-out-from-crowd-isolated-over-a-white-background-5814438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178358"/>
            <a:ext cx="1656184" cy="2452426"/>
          </a:xfrm>
          <a:prstGeom prst="rect">
            <a:avLst/>
          </a:prstGeom>
        </p:spPr>
      </p:pic>
      <p:pic>
        <p:nvPicPr>
          <p:cNvPr id="6" name="Рисунок 5" descr="18804492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852936"/>
            <a:ext cx="2304256" cy="2408631"/>
          </a:xfrm>
          <a:prstGeom prst="rect">
            <a:avLst/>
          </a:prstGeom>
        </p:spPr>
      </p:pic>
      <p:pic>
        <p:nvPicPr>
          <p:cNvPr id="8" name="Рисунок 7" descr="582dec7c3455e1587363c5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0"/>
            <a:ext cx="4896544" cy="306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0072" y="0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………………………………………………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6c48f2a05979329a5c22d70c2374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riend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708920"/>
            <a:ext cx="3456384" cy="200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6c48f2a05979329a5c22d70c2374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9871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02" y="1556792"/>
            <a:ext cx="4737098" cy="3490493"/>
          </a:xfrm>
          <a:prstGeom prst="rect">
            <a:avLst/>
          </a:prstGeom>
        </p:spPr>
      </p:pic>
      <p:pic>
        <p:nvPicPr>
          <p:cNvPr id="4" name="Рисунок 3" descr="56089f130bc4c_thumb9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0"/>
            <a:ext cx="5048547" cy="4437112"/>
          </a:xfrm>
          <a:prstGeom prst="rect">
            <a:avLst/>
          </a:prstGeom>
        </p:spPr>
      </p:pic>
      <p:pic>
        <p:nvPicPr>
          <p:cNvPr id="9" name="Рисунок 8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5805264"/>
            <a:ext cx="1052736" cy="1052736"/>
          </a:xfrm>
          <a:prstGeom prst="rect">
            <a:avLst/>
          </a:prstGeom>
        </p:spPr>
      </p:pic>
      <p:pic>
        <p:nvPicPr>
          <p:cNvPr id="10" name="Рисунок 9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157192"/>
            <a:ext cx="1052736" cy="1052736"/>
          </a:xfrm>
          <a:prstGeom prst="rect">
            <a:avLst/>
          </a:prstGeom>
        </p:spPr>
      </p:pic>
      <p:pic>
        <p:nvPicPr>
          <p:cNvPr id="11" name="Рисунок 10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5445224"/>
            <a:ext cx="1052736" cy="1052736"/>
          </a:xfrm>
          <a:prstGeom prst="rect">
            <a:avLst/>
          </a:prstGeom>
        </p:spPr>
      </p:pic>
      <p:pic>
        <p:nvPicPr>
          <p:cNvPr id="12" name="Рисунок 11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5805264"/>
            <a:ext cx="1052736" cy="1052736"/>
          </a:xfrm>
          <a:prstGeom prst="rect">
            <a:avLst/>
          </a:prstGeom>
        </p:spPr>
      </p:pic>
      <p:pic>
        <p:nvPicPr>
          <p:cNvPr id="13" name="Рисунок 12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5589240"/>
            <a:ext cx="1052736" cy="1052736"/>
          </a:xfrm>
          <a:prstGeom prst="rect">
            <a:avLst/>
          </a:prstGeom>
        </p:spPr>
      </p:pic>
      <p:pic>
        <p:nvPicPr>
          <p:cNvPr id="14" name="Рисунок 13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5301208"/>
            <a:ext cx="1052736" cy="1052736"/>
          </a:xfrm>
          <a:prstGeom prst="rect">
            <a:avLst/>
          </a:prstGeom>
        </p:spPr>
      </p:pic>
      <p:pic>
        <p:nvPicPr>
          <p:cNvPr id="15" name="Рисунок 14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4869160"/>
            <a:ext cx="1052736" cy="1052736"/>
          </a:xfrm>
          <a:prstGeom prst="rect">
            <a:avLst/>
          </a:prstGeom>
        </p:spPr>
      </p:pic>
      <p:pic>
        <p:nvPicPr>
          <p:cNvPr id="16" name="Рисунок 15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581128"/>
            <a:ext cx="1052736" cy="1052736"/>
          </a:xfrm>
          <a:prstGeom prst="rect">
            <a:avLst/>
          </a:prstGeom>
        </p:spPr>
      </p:pic>
      <p:pic>
        <p:nvPicPr>
          <p:cNvPr id="17" name="Рисунок 16" descr="depositphotos_42722213-stock-illustration-vector-metallic-sphe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581128"/>
            <a:ext cx="1052736" cy="1052736"/>
          </a:xfrm>
          <a:prstGeom prst="rect">
            <a:avLst/>
          </a:prstGeom>
        </p:spPr>
      </p:pic>
      <p:pic>
        <p:nvPicPr>
          <p:cNvPr id="20" name="Рисунок 19" descr="dop_000_93923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2564904"/>
            <a:ext cx="3707377" cy="216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34635 0.2206 " pathEditMode="relative" ptsTypes="AA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18204590_babochki-pole-stil-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pic>
        <p:nvPicPr>
          <p:cNvPr id="8" name="Рисунок 7" descr="man-cheerful-02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6c48f2a05979329a5c22d70c2374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an-discus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564904"/>
            <a:ext cx="4869160" cy="4869160"/>
          </a:xfrm>
          <a:prstGeom prst="rect">
            <a:avLst/>
          </a:prstGeom>
          <a:scene3d>
            <a:camera prst="orthographicFront">
              <a:rot lat="18000000" lon="0" rev="0"/>
            </a:camera>
            <a:lightRig rig="threePt" dir="t"/>
          </a:scene3d>
        </p:spPr>
      </p:pic>
      <p:pic>
        <p:nvPicPr>
          <p:cNvPr id="4" name="Рисунок 3" descr="drawn-waterfall-coloring-586321-14602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91"/>
          <a:stretch>
            <a:fillRect/>
          </a:stretch>
        </p:blipFill>
        <p:spPr>
          <a:xfrm>
            <a:off x="0" y="-387424"/>
            <a:ext cx="4031432" cy="601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6c48f2a05979329a5c22d70c2374c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D-Women-Run-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3140968"/>
            <a:ext cx="968795" cy="1412776"/>
          </a:xfrm>
          <a:prstGeom prst="rect">
            <a:avLst/>
          </a:prstGeom>
        </p:spPr>
      </p:pic>
      <p:pic>
        <p:nvPicPr>
          <p:cNvPr id="4" name="Рисунок 3" descr="man-running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708920"/>
            <a:ext cx="2088232" cy="2088232"/>
          </a:xfrm>
          <a:prstGeom prst="rect">
            <a:avLst/>
          </a:prstGeom>
        </p:spPr>
      </p:pic>
      <p:pic>
        <p:nvPicPr>
          <p:cNvPr id="5" name="Рисунок 4" descr="man-with-symbol-0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3068960"/>
            <a:ext cx="3645024" cy="3645024"/>
          </a:xfrm>
          <a:prstGeom prst="rect">
            <a:avLst/>
          </a:prstGeom>
        </p:spPr>
      </p:pic>
      <p:pic>
        <p:nvPicPr>
          <p:cNvPr id="6" name="Рисунок 5" descr="3D-Women-Run-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356992"/>
            <a:ext cx="1067552" cy="1556792"/>
          </a:xfrm>
          <a:prstGeom prst="rect">
            <a:avLst/>
          </a:prstGeom>
        </p:spPr>
      </p:pic>
      <p:pic>
        <p:nvPicPr>
          <p:cNvPr id="7" name="Рисунок 6" descr="3D-Women-Run-0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3645024"/>
            <a:ext cx="1215688" cy="1772816"/>
          </a:xfrm>
          <a:prstGeom prst="rect">
            <a:avLst/>
          </a:prstGeom>
        </p:spPr>
      </p:pic>
      <p:pic>
        <p:nvPicPr>
          <p:cNvPr id="9" name="Рисунок 8" descr="144194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789040"/>
            <a:ext cx="797927" cy="783096"/>
          </a:xfrm>
          <a:prstGeom prst="rect">
            <a:avLst/>
          </a:prstGeom>
        </p:spPr>
      </p:pic>
      <p:pic>
        <p:nvPicPr>
          <p:cNvPr id="10" name="Рисунок 9" descr="144194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789040"/>
            <a:ext cx="797927" cy="783096"/>
          </a:xfrm>
          <a:prstGeom prst="rect">
            <a:avLst/>
          </a:prstGeom>
        </p:spPr>
      </p:pic>
      <p:pic>
        <p:nvPicPr>
          <p:cNvPr id="11" name="Рисунок 10" descr="144194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789040"/>
            <a:ext cx="797927" cy="783096"/>
          </a:xfrm>
          <a:prstGeom prst="rect">
            <a:avLst/>
          </a:prstGeom>
        </p:spPr>
      </p:pic>
      <p:pic>
        <p:nvPicPr>
          <p:cNvPr id="12" name="Рисунок 11" descr="144194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789040"/>
            <a:ext cx="797927" cy="78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7037E-6 C -0.00624 -0.00787 -0.00763 -0.02894 -0.0092 -0.04028 C -0.00833 -0.07894 -0.01076 -0.11852 -0.00156 -0.15556 C 7.5E-6 -0.17014 0.00105 -0.18866 0.00903 -0.2 C 0.01112 -0.21088 0.01528 -0.21875 0.01962 -0.22824 C 0.02396 -0.2375 0.02674 -0.24885 0.03473 -0.25255 C 0.03837 -0.25949 0.04098 -0.26181 0.04688 -0.26459 C 0.05591 -0.27593 0.04341 -0.26135 0.05452 -0.2706 C 0.06389 -0.27848 0.05018 -0.27176 0.06198 -0.27662 C 0.07014 -0.2875 0.0823 -0.28866 0.09237 -0.29491 C 0.10886 -0.3051 0.09896 -0.30139 0.1106 -0.30486 C 0.19688 -0.30209 0.14601 -0.30764 0.18334 -0.29491 C 0.18664 -0.2882 0.1948 -0.28172 0.20001 -0.27662 C 0.20626 -0.26366 0.21615 -0.2551 0.22275 -0.24236 C 0.22483 -0.23357 0.22639 -0.2257 0.23021 -0.21806 C 0.23421 -0.17709 0.22969 -0.21829 0.23334 -0.19375 C 0.23438 -0.18635 0.23629 -0.17153 0.23629 -0.17153 C 0.23577 -0.12709 0.23594 -0.08264 0.23473 -0.0382 C 0.23403 -0.01181 0.22813 0.01435 0.2257 0.04051 C 0.22414 0.05578 0.22483 0.07245 0.22119 0.08703 C 0.21962 0.11041 0.21442 0.14398 0.20452 0.16365 C 0.20139 0.1699 0.19532 0.17222 0.1908 0.17592 C 0.17518 0.18865 0.15417 0.20023 0.13629 0.20625 C 0.11494 0.20486 0.09688 0.20509 0.07726 0.19606 C 0.0698 0.18611 0.07952 0.19768 0.06806 0.19004 C 0.05955 0.18449 0.05452 0.17453 0.04688 0.16782 C 0.04046 0.15486 0.03924 0.1375 0.03473 0.12338 C 0.0316 0.11342 0.02362 0.10648 0.01962 0.09699 C 0.01667 0.09004 0.01268 0.08217 0.0106 0.07477 C 0.0066 0.06018 0.01198 0.07268 0.00608 0.06065 C 0.00468 0.0537 0.00278 0.04467 7.5E-6 0.03842 C -0.00069 0.0368 -0.00312 0.03634 -0.00312 0.03449 C -0.00312 0.02291 -0.00104 0.01157 7.5E-6 3.7037E-6 Z " pathEditMode="relative" ptsTypes="ffffffffffffffffffffffffffff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67362E-19 -1.11111E-6 C -0.00156 -0.01805 -0.00052 -0.0375 -0.00451 -0.05463 C -0.00399 -0.08079 -0.00451 -0.10717 -0.00312 -0.13333 C -0.00295 -0.13588 -0.00052 -0.13704 -8.67362E-19 -0.13935 C 0.00209 -0.14745 0.00278 -0.15741 0.00452 -0.16574 C 0.01007 -0.19213 0.0099 -0.23403 0.02882 -0.25046 C 0.02934 -0.25254 0.02917 -0.25509 0.03021 -0.25648 C 0.03143 -0.2581 0.03351 -0.25741 0.0349 -0.25856 C 0.04983 -0.26967 0.03802 -0.26458 0.05 -0.26875 C 0.05556 -0.28009 0.06476 -0.27778 0.07275 -0.28495 C 0.08108 -0.29236 0.08351 -0.29282 0.09236 -0.29699 C 0.09914 -0.30555 0.10834 -0.30116 0.11667 -0.30509 C 0.17431 -0.30324 0.16545 -0.31088 0.19393 -0.29907 C 0.19983 -0.29074 0.19323 -0.29838 0.20295 -0.29305 C 0.20834 -0.29004 0.21684 -0.27847 0.22118 -0.27268 C 0.2217 -0.2706 0.22205 -0.26852 0.22275 -0.26666 C 0.22361 -0.26458 0.225 -0.26296 0.2257 -0.26065 C 0.229 -0.24907 0.22882 -0.2375 0.23334 -0.22639 C 0.23525 -0.20856 0.23872 -0.19143 0.24098 -0.17384 C 0.24045 -0.13102 0.24827 -0.03102 0.23334 0.02616 C 0.23143 0.04329 0.23091 0.06991 0.22118 0.08287 C 0.21997 0.09792 0.21875 0.10671 0.21354 0.11921 C 0.21181 0.12338 0.20955 0.12732 0.20764 0.13125 C 0.2066 0.13334 0.20452 0.13727 0.20452 0.13727 C 0.2007 0.15278 0.20625 0.13472 0.19844 0.14746 C 0.19098 0.15972 0.20295 0.14792 0.19393 0.15764 C 0.18108 0.17176 0.16216 0.1706 0.14688 0.17176 C 0.12778 0.17963 0.11302 0.17477 0.09098 0.17361 C 0.07986 0.16921 0.07309 0.15394 0.06511 0.14352 C 0.05834 0.13472 0.0507 0.12616 0.04393 0.11713 C 0.0408 0.11296 0.03664 0.11065 0.03334 0.10695 C 0.02743 0.1 0.0217 0.09283 0.01511 0.08681 C 0.01337 0.08334 0.01025 0.08079 0.00903 0.07685 C 0.00799 0.07361 0.00851 0.06991 0.00764 0.06667 C 0.00573 0.05996 0.00417 0.06158 0.00157 0.05648 C -0.00486 0.04329 0.00104 0.05347 -0.00312 0.04236 C -0.0059 0.03519 -0.01059 0.02662 -0.01059 0.01806 C -0.01059 0.00857 -0.01059 -0.00069 -0.01059 -0.01018 " pathEditMode="relative" ptsTypes="fffffffffffffffffffffffff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6.66667E-6 3.7037E-7 C 0.00122 -0.01227 0.00261 -0.02431 0.00452 -0.03634 C 0.00539 -0.0419 0.00765 -0.05255 0.00765 -0.05255 C 0.00851 -0.08611 0.00556 -0.1 0.01216 -0.12523 C 0.01355 -0.14653 0.01719 -0.16713 0.02119 -0.18796 C 0.02171 -0.2 0.02171 -0.21227 0.02275 -0.22431 C 0.02327 -0.23009 0.02587 -0.25 0.02883 -0.25648 C 0.03629 -0.27338 0.05643 -0.2794 0.06962 -0.28472 C 0.13594 -0.2838 0.16945 -0.29259 0.22119 -0.27685 C 0.23212 -0.26667 0.23074 -0.27222 0.23942 -0.25463 C 0.24046 -0.25255 0.24133 -0.25046 0.24237 -0.24838 C 0.24341 -0.2463 0.24549 -0.24236 0.24549 -0.24236 C 0.24653 -0.2331 0.24775 -0.225 0.25001 -0.2162 C 0.2514 -0.19884 0.25331 -0.18218 0.25765 -0.16574 C 0.25973 -0.14676 0.26199 -0.12731 0.26667 -0.10903 C 0.26615 -0.06319 0.26615 -0.01759 0.26511 0.02824 C 0.26494 0.03912 0.2599 0.05509 0.25452 0.06273 C 0.25174 0.07315 0.24462 0.08032 0.23942 0.08889 C 0.23421 0.09722 0.22987 0.10741 0.22431 0.11528 C 0.22188 0.12454 0.21459 0.13009 0.20765 0.13333 C 0.20348 0.13889 0.19931 0.1419 0.19393 0.14537 C 0.18942 0.15185 0.18212 0.15556 0.1757 0.15764 C 0.16442 0.16736 0.17865 0.15602 0.16511 0.16366 C 0.15678 0.16852 0.15556 0.17153 0.14549 0.17384 C 0.12883 0.17315 0.11216 0.17361 0.09549 0.17176 C 0.09358 0.17153 0.09254 0.16875 0.09098 0.16759 C 0.08751 0.16528 0.07778 0.16412 0.0757 0.16366 C 0.07067 0.16134 0.06581 0.15949 0.0606 0.15764 C 0.05313 0.14722 0.06285 0.15949 0.05296 0.15162 C 0.04931 0.14884 0.04601 0.14259 0.04237 0.13935 C 0.0382 0.13102 0.03594 0.12315 0.03178 0.11528 C 0.03021 0.10556 0.02831 0.09931 0.02431 0.09097 C 0.01667 0.05162 0.01667 0.04097 0.01667 -0.00602 " pathEditMode="relative" ptsTypes="ff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5E-6 3.7037E-6 C 0.00052 -0.06135 0.00052 -0.12269 0.00156 -0.18403 C 0.00156 -0.18611 0.0026 -0.18797 0.00313 -0.19005 C 0.0066 -0.20394 0.00608 -0.21783 0.01215 -0.23033 C 0.01406 -0.24769 0.01771 -0.25926 0.02587 -0.27292 C 0.02691 -0.27477 0.02743 -0.27732 0.02882 -0.27894 C 0.0316 -0.28195 0.04045 -0.28588 0.04392 -0.28704 C 0.04879 -0.29329 0.05573 -0.29422 0.06215 -0.29699 C 0.08056 -0.3051 0.09948 -0.30672 0.11823 -0.3132 C 0.13594 -0.31227 0.15434 -0.31667 0.17118 -0.30926 C 0.17257 -0.30857 0.17292 -0.30602 0.17431 -0.3051 C 0.17622 -0.30394 0.1783 -0.30394 0.18038 -0.30324 C 0.18524 -0.2963 0.19063 -0.28982 0.19549 -0.28287 C 0.19757 -0.275 0.20174 -0.27014 0.20451 -0.26273 C 0.20781 -0.25417 0.21111 -0.2463 0.2151 -0.23843 C 0.22101 -0.22639 0.22309 -0.21204 0.22882 -0.2 C 0.2316 -0.18611 0.23681 -0.17361 0.23941 -0.15973 C 0.24531 -0.1294 0.25017 -0.09908 0.25608 -0.06875 C 0.25677 -0.05926 0.2592 -0.05 0.2592 -0.04051 C 0.2592 -0.03982 0.26354 0.07106 0.25 0.10301 C 0.23837 0.13032 0.25122 0.09583 0.24254 0.11713 C 0.24201 0.11852 0.23646 0.13518 0.23333 0.13935 C 0.22934 0.14467 0.21945 0.14953 0.2151 0.15347 C 0.20695 0.16065 0.20382 0.16319 0.19392 0.16551 C 0.18142 0.17129 0.16597 0.17037 0.15313 0.17152 C 0.13837 0.1912 0.15017 0.17754 0.1 0.17361 C 0.08976 0.17291 0.06892 0.16134 0.05764 0.1574 C 0.0533 0.1537 0.04983 0.14907 0.04549 0.14537 C 0.04271 0.13472 0.03802 0.12291 0.03177 0.11504 C 0.02899 0.10277 0.02674 0.08935 0.02118 0.0787 C 0.0191 0.06643 0.01649 0.0544 0.01372 0.04236 C 0.01111 0.01504 0.0092 0.00092 0.0092 -0.02848 " pathEditMode="relative" ptsTypes="fffffffffffffffffffffffffffffff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0746 -0.0118 -0.01475 -0.02361 -0.02882 -0.02222 C -0.04288 -0.02083 -0.06944 0.00949 -0.08489 0.0081 C -0.10034 0.00672 -0.10764 -0.02963 -0.12118 -0.03032 C -0.13472 -0.03102 -0.15104 0.00116 -0.16666 0.00417 C -0.18229 0.00718 -0.20208 -0.01458 -0.21528 -0.01203 C -0.22847 -0.00949 -0.24028 0.01389 -0.24548 0.02014 " pathEditMode="relative" ptsTypes="aaaa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3.7037E-7 C -0.01423 -0.01227 -0.0283 -0.02454 -0.04392 -0.02431 C -0.05955 -0.02408 -0.07708 -0.00093 -0.09392 0.00208 C -0.11076 0.00509 -0.12847 -0.01204 -0.14531 -0.00602 C -0.16215 -3.7037E-7 -0.1809 0.03634 -0.19531 0.03842 C -0.20972 0.04051 -0.21944 0.0044 -0.23177 0.00602 C -0.2441 0.00764 -0.25607 0.04398 -0.26962 0.04838 C -0.28316 0.05278 -0.29844 0.04259 -0.31354 0.03241 " pathEditMode="relative" ptsTypes="aa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72222E-6 5.55556E-6 C -0.01858 0.01899 -0.03716 0.03797 -0.05313 0.03843 C -0.0691 0.03889 -0.0783 0.00371 -0.09549 0.00209 C -0.11268 0.00047 -0.13889 0.03033 -0.15608 0.02825 C -0.17327 0.02616 -0.18525 -0.01018 -0.19862 -0.01018 C -0.21198 -0.01018 -0.22101 0.02524 -0.23646 0.02825 C -0.25191 0.03126 -0.27987 0.01158 -0.29098 0.00811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6c48f2a05979329a5c22d70c2374cb.jpg"/>
          <p:cNvPicPr>
            <a:picLocks noChangeAspect="1"/>
          </p:cNvPicPr>
          <p:nvPr/>
        </p:nvPicPr>
        <p:blipFill>
          <a:blip r:embed="rId2" cstate="print"/>
          <a:srcRect t="269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helovechk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2276872"/>
            <a:ext cx="6336704" cy="475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2019-01-22T14:52:03Z</dcterms:created>
  <dcterms:modified xsi:type="dcterms:W3CDTF">2019-01-24T11:23:08Z</dcterms:modified>
</cp:coreProperties>
</file>