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9" r:id="rId8"/>
    <p:sldId id="262" r:id="rId9"/>
    <p:sldId id="263" r:id="rId10"/>
    <p:sldId id="264" r:id="rId11"/>
    <p:sldId id="266" r:id="rId12"/>
    <p:sldId id="268" r:id="rId13"/>
    <p:sldId id="267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3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1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1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1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BD60-DEED-4A4A-B916-E9700432ED35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478B8-097B-40F7-8ED3-82F5FAB18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81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960/000748d7-69932f0b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46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Прямоугольник 3"/>
          <p:cNvSpPr/>
          <p:nvPr/>
        </p:nvSpPr>
        <p:spPr>
          <a:xfrm>
            <a:off x="1253869" y="2462510"/>
            <a:ext cx="692202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ПАМЯТЬ, ЗАСТЫВШАЯ</a:t>
            </a:r>
          </a:p>
          <a:p>
            <a:pPr algn="ctr"/>
            <a:r>
              <a:rPr lang="ru-RU" sz="54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 КАМНЕ</a:t>
            </a:r>
            <a:endParaRPr lang="ru-RU" sz="5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1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3900" y="855663"/>
            <a:ext cx="77724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1100" y="5429250"/>
            <a:ext cx="6829425" cy="7620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Памятный знак, посвящённый полковнику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А</a:t>
            </a:r>
            <a:r>
              <a:rPr lang="ru-RU" dirty="0">
                <a:solidFill>
                  <a:srgbClr val="002060"/>
                </a:solidFill>
              </a:rPr>
              <a:t>. И. </a:t>
            </a:r>
            <a:r>
              <a:rPr lang="ru-RU" dirty="0" err="1" smtClean="0">
                <a:solidFill>
                  <a:srgbClr val="002060"/>
                </a:solidFill>
              </a:rPr>
              <a:t>Лизюкову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 д. Соловьёво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s://memory-map.1sept.ru/memorials/00/02/36/8/554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9" y="253999"/>
            <a:ext cx="6557433" cy="49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33974" y="4792663"/>
            <a:ext cx="3429001" cy="117951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Храм </a:t>
            </a:r>
            <a:r>
              <a:rPr lang="ru-RU" dirty="0">
                <a:solidFill>
                  <a:srgbClr val="002060"/>
                </a:solidFill>
              </a:rPr>
              <a:t>в честь иконы Божией Матери «Взыскание </a:t>
            </a:r>
            <a:r>
              <a:rPr lang="ru-RU" dirty="0" smtClean="0">
                <a:solidFill>
                  <a:srgbClr val="002060"/>
                </a:solidFill>
              </a:rPr>
              <a:t>погибших»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avatars.mds.yandex.net/get-altay/878647/2a000001628736b7f9f49eb793f5315406cd/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8125"/>
            <a:ext cx="4692650" cy="626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24101" y="5848349"/>
            <a:ext cx="5314950" cy="6572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Мемориал «Вечный огонь»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026" name="Picture 2" descr="http://kardymovo.ru/files/504/200715-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7" y="333373"/>
            <a:ext cx="7888942" cy="52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38725"/>
            <a:ext cx="4448175" cy="71437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Поле памяти в д. Соловьёво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476250"/>
            <a:ext cx="8115300" cy="4057650"/>
          </a:xfrm>
          <a:prstGeom prst="rect">
            <a:avLst/>
          </a:prstGeom>
        </p:spPr>
      </p:pic>
      <p:pic>
        <p:nvPicPr>
          <p:cNvPr id="5" name="Рисунок 4" descr="http://ivanov-ov.ru/wp-content/uploads/2015/08/20150718_16043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214688"/>
            <a:ext cx="4432300" cy="332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2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48325"/>
            <a:ext cx="8353425" cy="838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 </a:t>
            </a:r>
            <a:r>
              <a:rPr lang="ru-RU" sz="2600" dirty="0" smtClean="0">
                <a:solidFill>
                  <a:srgbClr val="002060"/>
                </a:solidFill>
              </a:rPr>
              <a:t>Памятник в д. Соловьёво</a:t>
            </a:r>
          </a:p>
          <a:p>
            <a:pPr marL="0" indent="0" algn="ctr">
              <a:buNone/>
            </a:pPr>
            <a:r>
              <a:rPr lang="ru-RU" sz="2600" dirty="0" smtClean="0">
                <a:solidFill>
                  <a:srgbClr val="002060"/>
                </a:solidFill>
              </a:rPr>
              <a:t>«Воинам </a:t>
            </a:r>
            <a:r>
              <a:rPr lang="ru-RU" sz="2600" dirty="0">
                <a:solidFill>
                  <a:srgbClr val="002060"/>
                </a:solidFill>
              </a:rPr>
              <a:t>Дона – </a:t>
            </a:r>
            <a:r>
              <a:rPr lang="ru-RU" sz="2600" dirty="0" smtClean="0">
                <a:solidFill>
                  <a:srgbClr val="002060"/>
                </a:solidFill>
              </a:rPr>
              <a:t>защитникам Соловьевой </a:t>
            </a:r>
            <a:r>
              <a:rPr lang="ru-RU" sz="2600" dirty="0">
                <a:solidFill>
                  <a:srgbClr val="002060"/>
                </a:solidFill>
              </a:rPr>
              <a:t>переправы</a:t>
            </a:r>
            <a:r>
              <a:rPr lang="ru-RU" sz="2600" dirty="0" smtClean="0">
                <a:solidFill>
                  <a:srgbClr val="002060"/>
                </a:solidFill>
              </a:rPr>
              <a:t>»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sun9-69.userapi.com/TgR2Y3OMv8wfm_5fAKSxDJdAnVMMyJaYuS-emQ/N8-cofw_S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230187"/>
            <a:ext cx="6817782" cy="51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" y="5762625"/>
            <a:ext cx="3933825" cy="9048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Фестиваль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 «Соловьёва переправа»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i.mycdn.me/i?r=AzEPZsRbOZEKgBhR0XGMT1RkAHVSbNw2GEq6GPo80yRu1qaKTM5SRkZCeTgDn6uOy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30176"/>
            <a:ext cx="2644775" cy="253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ardymovo.ru/files/198/nashi-na-otkrytii-77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58" y="352426"/>
            <a:ext cx="5730742" cy="346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ardymovo.ru/files/504/17072015_4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13" y="3736827"/>
            <a:ext cx="4441936" cy="294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kardymovo.ru/files/198/resize/19072013-304_400_2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855912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6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4295775"/>
            <a:ext cx="3790950" cy="5048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Акция «Свеча памяти»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https://cdn.readovka.net/n/173947/1200x630/a92e8e26d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" y="260033"/>
            <a:ext cx="5940425" cy="311848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4" name="Рисунок 3" descr="http://smi67.ru/wp-content/uploads/2018/07/Resize-of-%D0%A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971800"/>
            <a:ext cx="4391025" cy="33051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99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4450" y="4467225"/>
            <a:ext cx="3800476" cy="1028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Реконструкция боя у </a:t>
            </a:r>
            <a:r>
              <a:rPr lang="ru-RU" sz="2400" dirty="0">
                <a:solidFill>
                  <a:srgbClr val="002060"/>
                </a:solidFill>
              </a:rPr>
              <a:t>Соловьевой переправы в 1941 </a:t>
            </a:r>
            <a:r>
              <a:rPr lang="ru-RU" sz="2400" dirty="0" smtClean="0">
                <a:solidFill>
                  <a:srgbClr val="002060"/>
                </a:solidFill>
              </a:rPr>
              <a:t>году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smolensk67.biz/source/photos/2017/06/28/soloveva-pereprav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1" y="428625"/>
            <a:ext cx="4458652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16.stc.all.kpcdn.net/share/i/4/825868/inx960x64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2009457"/>
            <a:ext cx="4600575" cy="3219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5500" y="5695950"/>
            <a:ext cx="4733925" cy="581026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Братская могила в п. Кардымово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kult.kardymovo.ru/files/331/0901202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74637"/>
            <a:ext cx="7836828" cy="52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25" y="5038725"/>
            <a:ext cx="6981825" cy="11191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i="1" dirty="0"/>
              <a:t> </a:t>
            </a:r>
            <a:r>
              <a:rPr lang="ru-RU" sz="2600" dirty="0">
                <a:solidFill>
                  <a:srgbClr val="002060"/>
                </a:solidFill>
              </a:rPr>
              <a:t>Памятный знак  на месте  казни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600" dirty="0">
                <a:solidFill>
                  <a:srgbClr val="002060"/>
                </a:solidFill>
              </a:rPr>
              <a:t>     </a:t>
            </a:r>
            <a:r>
              <a:rPr lang="ru-RU" sz="2600" dirty="0" err="1">
                <a:solidFill>
                  <a:srgbClr val="002060"/>
                </a:solidFill>
              </a:rPr>
              <a:t>кардымовских</a:t>
            </a:r>
            <a:r>
              <a:rPr lang="ru-RU" sz="2600" dirty="0">
                <a:solidFill>
                  <a:srgbClr val="002060"/>
                </a:solidFill>
              </a:rPr>
              <a:t> подпольщиков (ул. Ленина)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IMG_28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276224"/>
            <a:ext cx="6078673" cy="45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86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624" y="5305425"/>
            <a:ext cx="7705725" cy="87153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Памятная доска на здании </a:t>
            </a:r>
            <a:r>
              <a:rPr lang="ru-RU" sz="2400" dirty="0">
                <a:solidFill>
                  <a:srgbClr val="002060"/>
                </a:solidFill>
              </a:rPr>
              <a:t>бывшего подпольного </a:t>
            </a:r>
            <a:r>
              <a:rPr lang="ru-RU" sz="2400" dirty="0" smtClean="0">
                <a:solidFill>
                  <a:srgbClr val="002060"/>
                </a:solidFill>
              </a:rPr>
              <a:t>госпиталя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(ул. Ленина, п. Кардымово) </a:t>
            </a:r>
            <a:endParaRPr lang="ru-RU" sz="24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http://kardymovo.ru/files/501/img_0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43" y="334963"/>
            <a:ext cx="6574507" cy="491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8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стория кардымовского подполья 1941 1942 годов стала достоянием общественност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487" y="311149"/>
            <a:ext cx="7720013" cy="5789483"/>
          </a:xfrm>
        </p:spPr>
      </p:pic>
    </p:spTree>
    <p:extLst>
      <p:ext uri="{BB962C8B-B14F-4D97-AF65-F5344CB8AC3E}">
        <p14:creationId xmlns:p14="http://schemas.microsoft.com/office/powerpoint/2010/main" val="332365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0" y="5591175"/>
            <a:ext cx="6867525" cy="98107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Памятный знак, установленный на окраине </a:t>
            </a:r>
            <a:r>
              <a:rPr lang="ru-RU" dirty="0" smtClean="0">
                <a:solidFill>
                  <a:srgbClr val="002060"/>
                </a:solidFill>
              </a:rPr>
              <a:t>Кардымова, </a:t>
            </a:r>
            <a:r>
              <a:rPr lang="ru-RU" dirty="0">
                <a:solidFill>
                  <a:srgbClr val="002060"/>
                </a:solidFill>
              </a:rPr>
              <a:t>у реки </a:t>
            </a:r>
            <a:r>
              <a:rPr lang="ru-RU" dirty="0" err="1" smtClean="0">
                <a:solidFill>
                  <a:srgbClr val="002060"/>
                </a:solidFill>
              </a:rPr>
              <a:t>Хмость</a:t>
            </a:r>
            <a:endParaRPr lang="ru-RU" dirty="0"/>
          </a:p>
        </p:txBody>
      </p:sp>
      <p:pic>
        <p:nvPicPr>
          <p:cNvPr id="4" name="Picture 2" descr="http://kardymovo.ru/files/501/img_0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22" y="334963"/>
            <a:ext cx="6833202" cy="51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9625" y="5467349"/>
            <a:ext cx="7381875" cy="92392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 страшных днях лета 1941 года в д. Соловьёво напоминают многие памятники и памятные знаки. </a:t>
            </a:r>
          </a:p>
          <a:p>
            <a:endParaRPr lang="ru-RU" dirty="0"/>
          </a:p>
        </p:txBody>
      </p:sp>
      <p:pic>
        <p:nvPicPr>
          <p:cNvPr id="4" name="Рисунок 3" descr="http://www.migup67.ru/sites/default/files/images/IMG_29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478789"/>
            <a:ext cx="6681787" cy="4607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5000" y="5516563"/>
            <a:ext cx="5362575" cy="65563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Памятник </a:t>
            </a:r>
            <a:r>
              <a:rPr lang="ru-RU" dirty="0" smtClean="0">
                <a:solidFill>
                  <a:srgbClr val="002060"/>
                </a:solidFill>
              </a:rPr>
              <a:t>«Катюша</a:t>
            </a:r>
            <a:r>
              <a:rPr lang="ru-RU" dirty="0">
                <a:solidFill>
                  <a:srgbClr val="002060"/>
                </a:solidFill>
              </a:rPr>
              <a:t>» </a:t>
            </a:r>
            <a:r>
              <a:rPr lang="ru-RU" dirty="0" smtClean="0">
                <a:solidFill>
                  <a:srgbClr val="002060"/>
                </a:solidFill>
              </a:rPr>
              <a:t>в д. Соловьёво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nasledie.admin-smolensk.ru/files/2430/detail/solovievo3_ma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4" y="371475"/>
            <a:ext cx="7199779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325" y="5448299"/>
            <a:ext cx="6705600" cy="67627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Памятный знак «Плот»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на берегу реки Днепр </a:t>
            </a:r>
          </a:p>
        </p:txBody>
      </p:sp>
      <p:pic>
        <p:nvPicPr>
          <p:cNvPr id="3074" name="Picture 2" descr="http://kardymovo.library67.ru/files/307/2805201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54" y="366712"/>
            <a:ext cx="8137840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141</Words>
  <Application>Microsoft Office PowerPoint</Application>
  <PresentationFormat>Экран (4:3)</PresentationFormat>
  <Paragraphs>22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</dc:creator>
  <cp:lastModifiedBy>BIBL</cp:lastModifiedBy>
  <cp:revision>20</cp:revision>
  <dcterms:created xsi:type="dcterms:W3CDTF">2020-10-13T12:33:14Z</dcterms:created>
  <dcterms:modified xsi:type="dcterms:W3CDTF">2020-10-23T09:15:57Z</dcterms:modified>
</cp:coreProperties>
</file>