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3" r:id="rId2"/>
    <p:sldId id="258" r:id="rId3"/>
    <p:sldId id="296" r:id="rId4"/>
    <p:sldId id="264" r:id="rId5"/>
    <p:sldId id="263" r:id="rId6"/>
    <p:sldId id="297" r:id="rId7"/>
    <p:sldId id="295" r:id="rId8"/>
    <p:sldId id="299" r:id="rId9"/>
    <p:sldId id="288" r:id="rId10"/>
    <p:sldId id="298" r:id="rId11"/>
    <p:sldId id="300" r:id="rId12"/>
    <p:sldId id="301" r:id="rId13"/>
    <p:sldId id="291" r:id="rId14"/>
    <p:sldId id="30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698" autoAdjust="0"/>
  </p:normalViewPr>
  <p:slideViewPr>
    <p:cSldViewPr>
      <p:cViewPr varScale="1">
        <p:scale>
          <a:sx n="67" d="100"/>
          <a:sy n="67" d="100"/>
        </p:scale>
        <p:origin x="139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90679-7485-47FD-B27C-D6D35BE1F354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09EB8-A5C3-4F67-A7D3-EF6938952C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59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09EB8-A5C3-4F67-A7D3-EF6938952CD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1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09EB8-A5C3-4F67-A7D3-EF6938952CD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831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7A11-3C20-44E3-9957-3E75A1FC3A7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F7F-0DF9-49E4-8D6F-3744E536DD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1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7A11-3C20-44E3-9957-3E75A1FC3A7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F7F-0DF9-49E4-8D6F-3744E536DD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6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7A11-3C20-44E3-9957-3E75A1FC3A7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F7F-0DF9-49E4-8D6F-3744E536DD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79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7A11-3C20-44E3-9957-3E75A1FC3A7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F7F-0DF9-49E4-8D6F-3744E536DD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0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7A11-3C20-44E3-9957-3E75A1FC3A7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F7F-0DF9-49E4-8D6F-3744E536DD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71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7A11-3C20-44E3-9957-3E75A1FC3A7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F7F-0DF9-49E4-8D6F-3744E536DD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7A11-3C20-44E3-9957-3E75A1FC3A7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F7F-0DF9-49E4-8D6F-3744E536DD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7A11-3C20-44E3-9957-3E75A1FC3A7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F7F-0DF9-49E4-8D6F-3744E536DD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98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7A11-3C20-44E3-9957-3E75A1FC3A7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F7F-0DF9-49E4-8D6F-3744E536DD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51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7A11-3C20-44E3-9957-3E75A1FC3A7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F7F-0DF9-49E4-8D6F-3744E536DD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9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7A11-3C20-44E3-9957-3E75A1FC3A7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F7F-0DF9-49E4-8D6F-3744E536DD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19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87A11-3C20-44E3-9957-3E75A1FC3A7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2F7F-0DF9-49E4-8D6F-3744E536DD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362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2.xml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6.gif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gif"/><Relationship Id="rId4" Type="http://schemas.openxmlformats.org/officeDocument/2006/relationships/audio" Target="../media/media2.mp3"/><Relationship Id="rId9" Type="http://schemas.openxmlformats.org/officeDocument/2006/relationships/image" Target="../media/image3.gif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gif"/><Relationship Id="rId7" Type="http://schemas.openxmlformats.org/officeDocument/2006/relationships/image" Target="../media/image41.pn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11" Type="http://schemas.openxmlformats.org/officeDocument/2006/relationships/slide" Target="slide9.xml"/><Relationship Id="rId5" Type="http://schemas.openxmlformats.org/officeDocument/2006/relationships/image" Target="../media/image43.gif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gif"/><Relationship Id="rId7" Type="http://schemas.openxmlformats.org/officeDocument/2006/relationships/image" Target="../media/image49.pn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slide" Target="slide10.xml"/><Relationship Id="rId5" Type="http://schemas.openxmlformats.org/officeDocument/2006/relationships/image" Target="../media/image47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slide" Target="slide11.xml"/><Relationship Id="rId4" Type="http://schemas.openxmlformats.org/officeDocument/2006/relationships/image" Target="../media/image5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60.jpeg"/><Relationship Id="rId18" Type="http://schemas.openxmlformats.org/officeDocument/2006/relationships/slide" Target="slide8.xml"/><Relationship Id="rId3" Type="http://schemas.openxmlformats.org/officeDocument/2006/relationships/image" Target="../media/image52.jpeg"/><Relationship Id="rId7" Type="http://schemas.openxmlformats.org/officeDocument/2006/relationships/image" Target="../media/image56.gif"/><Relationship Id="rId12" Type="http://schemas.openxmlformats.org/officeDocument/2006/relationships/image" Target="../media/image25.gif"/><Relationship Id="rId17" Type="http://schemas.openxmlformats.org/officeDocument/2006/relationships/image" Target="../media/image64.jpeg"/><Relationship Id="rId2" Type="http://schemas.openxmlformats.org/officeDocument/2006/relationships/audio" Target="../media/audio1.wav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11" Type="http://schemas.openxmlformats.org/officeDocument/2006/relationships/image" Target="../media/image23.png"/><Relationship Id="rId5" Type="http://schemas.openxmlformats.org/officeDocument/2006/relationships/image" Target="../media/image54.gif"/><Relationship Id="rId15" Type="http://schemas.openxmlformats.org/officeDocument/2006/relationships/image" Target="../media/image62.jpeg"/><Relationship Id="rId10" Type="http://schemas.openxmlformats.org/officeDocument/2006/relationships/image" Target="../media/image59.gif"/><Relationship Id="rId19" Type="http://schemas.openxmlformats.org/officeDocument/2006/relationships/image" Target="../media/image10.png"/><Relationship Id="rId4" Type="http://schemas.openxmlformats.org/officeDocument/2006/relationships/image" Target="../media/image53.jpeg"/><Relationship Id="rId9" Type="http://schemas.openxmlformats.org/officeDocument/2006/relationships/image" Target="../media/image58.gif"/><Relationship Id="rId1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jpeg"/><Relationship Id="rId10" Type="http://schemas.openxmlformats.org/officeDocument/2006/relationships/slide" Target="slide1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slide" Target="slide2.xml"/><Relationship Id="rId10" Type="http://schemas.openxmlformats.org/officeDocument/2006/relationships/image" Target="../media/image4.gif"/><Relationship Id="rId4" Type="http://schemas.openxmlformats.org/officeDocument/2006/relationships/image" Target="../media/image8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openxmlformats.org/officeDocument/2006/relationships/slide" Target="slide2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png"/><Relationship Id="rId18" Type="http://schemas.openxmlformats.org/officeDocument/2006/relationships/slide" Target="slide4.xml"/><Relationship Id="rId3" Type="http://schemas.openxmlformats.org/officeDocument/2006/relationships/image" Target="../media/image13.png"/><Relationship Id="rId21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17" Type="http://schemas.openxmlformats.org/officeDocument/2006/relationships/image" Target="../media/image27.png"/><Relationship Id="rId25" Type="http://schemas.openxmlformats.org/officeDocument/2006/relationships/slide" Target="slide3.xml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24" Type="http://schemas.openxmlformats.org/officeDocument/2006/relationships/slide" Target="slide6.xml"/><Relationship Id="rId5" Type="http://schemas.openxmlformats.org/officeDocument/2006/relationships/image" Target="../media/image15.gif"/><Relationship Id="rId15" Type="http://schemas.openxmlformats.org/officeDocument/2006/relationships/image" Target="../media/image25.gif"/><Relationship Id="rId23" Type="http://schemas.openxmlformats.org/officeDocument/2006/relationships/image" Target="../media/image29.jpeg"/><Relationship Id="rId10" Type="http://schemas.openxmlformats.org/officeDocument/2006/relationships/image" Target="../media/image20.gif"/><Relationship Id="rId19" Type="http://schemas.openxmlformats.org/officeDocument/2006/relationships/image" Target="../media/image11.png"/><Relationship Id="rId4" Type="http://schemas.openxmlformats.org/officeDocument/2006/relationships/image" Target="../media/image14.gif"/><Relationship Id="rId9" Type="http://schemas.openxmlformats.org/officeDocument/2006/relationships/image" Target="../media/image19.gif"/><Relationship Id="rId14" Type="http://schemas.openxmlformats.org/officeDocument/2006/relationships/image" Target="../media/image24.gif"/><Relationship Id="rId22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image" Target="../media/image8.jpeg"/><Relationship Id="rId9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6.png"/><Relationship Id="rId18" Type="http://schemas.openxmlformats.org/officeDocument/2006/relationships/slide" Target="slide13.xml"/><Relationship Id="rId3" Type="http://schemas.openxmlformats.org/officeDocument/2006/relationships/image" Target="../media/image29.jpeg"/><Relationship Id="rId21" Type="http://schemas.openxmlformats.org/officeDocument/2006/relationships/image" Target="../media/image32.jpeg"/><Relationship Id="rId7" Type="http://schemas.openxmlformats.org/officeDocument/2006/relationships/image" Target="../media/image17.png"/><Relationship Id="rId12" Type="http://schemas.openxmlformats.org/officeDocument/2006/relationships/image" Target="../media/image25.gif"/><Relationship Id="rId17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4.gif"/><Relationship Id="rId5" Type="http://schemas.openxmlformats.org/officeDocument/2006/relationships/image" Target="../media/image14.gif"/><Relationship Id="rId15" Type="http://schemas.openxmlformats.org/officeDocument/2006/relationships/image" Target="../media/image30.gif"/><Relationship Id="rId10" Type="http://schemas.openxmlformats.org/officeDocument/2006/relationships/image" Target="../media/image23.png"/><Relationship Id="rId19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22.gif"/><Relationship Id="rId14" Type="http://schemas.openxmlformats.org/officeDocument/2006/relationships/image" Target="../media/image27.png"/><Relationship Id="rId22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2.xml"/><Relationship Id="rId7" Type="http://schemas.openxmlformats.org/officeDocument/2006/relationships/image" Target="../media/image4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8.png"/><Relationship Id="rId18" Type="http://schemas.openxmlformats.org/officeDocument/2006/relationships/image" Target="../media/image43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4.png"/><Relationship Id="rId7" Type="http://schemas.openxmlformats.org/officeDocument/2006/relationships/image" Target="../media/image11.png"/><Relationship Id="rId12" Type="http://schemas.openxmlformats.org/officeDocument/2006/relationships/image" Target="../media/image1.png"/><Relationship Id="rId17" Type="http://schemas.openxmlformats.org/officeDocument/2006/relationships/image" Target="../media/image42.png"/><Relationship Id="rId2" Type="http://schemas.openxmlformats.org/officeDocument/2006/relationships/audio" Target="../media/media3.mp3"/><Relationship Id="rId16" Type="http://schemas.openxmlformats.org/officeDocument/2006/relationships/image" Target="../media/image41.png"/><Relationship Id="rId20" Type="http://schemas.openxmlformats.org/officeDocument/2006/relationships/image" Target="../media/image10.png"/><Relationship Id="rId1" Type="http://schemas.microsoft.com/office/2007/relationships/media" Target="../media/media3.mp3"/><Relationship Id="rId6" Type="http://schemas.openxmlformats.org/officeDocument/2006/relationships/slide" Target="slide8.xml"/><Relationship Id="rId11" Type="http://schemas.openxmlformats.org/officeDocument/2006/relationships/image" Target="../media/image37.gif"/><Relationship Id="rId5" Type="http://schemas.openxmlformats.org/officeDocument/2006/relationships/image" Target="../media/image33.jpeg"/><Relationship Id="rId15" Type="http://schemas.openxmlformats.org/officeDocument/2006/relationships/image" Target="../media/image40.png"/><Relationship Id="rId23" Type="http://schemas.openxmlformats.org/officeDocument/2006/relationships/image" Target="../media/image46.gif"/><Relationship Id="rId10" Type="http://schemas.openxmlformats.org/officeDocument/2006/relationships/image" Target="../media/image36.gif"/><Relationship Id="rId19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35.gif"/><Relationship Id="rId14" Type="http://schemas.openxmlformats.org/officeDocument/2006/relationships/image" Target="../media/image39.gif"/><Relationship Id="rId22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шум моря.wm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42" name="Picture 2" descr="Анимация гифки - GIF Анимация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605"/>
            <a:ext cx="9144000" cy="693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Анимашки Птицы от 800 до 85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58" y="260648"/>
            <a:ext cx="6048672" cy="132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Анимация картинки парусники, корабли и яхты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08" y="1379555"/>
            <a:ext cx="4214133" cy="523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КАРТИНКИ Синий автомобиль gif анимация смайлик аватар скачат…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40" y="1269974"/>
            <a:ext cx="870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boombob.ru/img/picture/Oct/12/7a20322ea903b923410d74c83774c436/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43" y="650862"/>
            <a:ext cx="4019161" cy="293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1" y="-43683"/>
            <a:ext cx="3190917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Автор: Худякова Елена Вячеславовна, воспитатель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7087" y="-54744"/>
            <a:ext cx="48608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«Путешествие в страну </a:t>
            </a:r>
          </a:p>
          <a:p>
            <a:pPr algn="ctr"/>
            <a:r>
              <a:rPr lang="ru-RU" sz="3200" b="1" dirty="0" smtClean="0"/>
              <a:t>математики»</a:t>
            </a:r>
            <a:endParaRPr lang="ru-RU" sz="3200" b="1" dirty="0"/>
          </a:p>
        </p:txBody>
      </p:sp>
      <p:sp>
        <p:nvSpPr>
          <p:cNvPr id="6" name="Блок-схема: альтернативный процесс 5">
            <a:hlinkClick r:id="rId13" action="ppaction://hlinksldjump"/>
          </p:cNvPr>
          <p:cNvSpPr/>
          <p:nvPr/>
        </p:nvSpPr>
        <p:spPr>
          <a:xfrm>
            <a:off x="937258" y="4286608"/>
            <a:ext cx="2505891" cy="1769171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</a:rPr>
              <a:t>Отправится в путешествие</a:t>
            </a:r>
            <a:endParaRPr lang="ru-RU" sz="2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077" y="6282384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природа-бухта-чае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253758" y="2793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445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3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argo-oboi.com.ua/wp-content/uploads/2017/08/thumb_l_73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www.argo-oboi.com.ua/wp-content/uploads/2017/08/thumb_l_734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 descr="Анимация гифки - GIF Анимац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605"/>
            <a:ext cx="9144000" cy="693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7975" y="2076574"/>
            <a:ext cx="194421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215356" y="2026294"/>
            <a:ext cx="194421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2" descr="Скачать Остров картинки для детей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865" y="7937"/>
            <a:ext cx="4655190" cy="60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087605" y="2046312"/>
            <a:ext cx="194421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27784" y="2026294"/>
            <a:ext cx="194421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2" descr="Животные разные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4" y="2287910"/>
            <a:ext cx="2066423" cy="112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Анимации Зайцы, кролики, Анимации анимашки, анимационные картинки Зайцы, кролики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60" y="2254209"/>
            <a:ext cx="991815" cy="139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://nicedrawing.com/wp-content/uploads/2013/05/1024_14-300x3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14" y="2026294"/>
            <a:ext cx="1740928" cy="174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Колыбельная сказка про лису слушать онлайн бесплатн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856" y="1894848"/>
            <a:ext cx="1791716" cy="197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вперед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40197" y="6126163"/>
            <a:ext cx="688908" cy="85961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50608" y="127175"/>
            <a:ext cx="2795252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 smtClean="0"/>
              <a:t>Какая картинка лишняя и почему?</a:t>
            </a:r>
            <a:endParaRPr lang="ru-RU" sz="1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назад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862" y="84336"/>
            <a:ext cx="6889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argo-oboi.com.ua/wp-content/uploads/2017/08/thumb_l_73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www.argo-oboi.com.ua/wp-content/uploads/2017/08/thumb_l_734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 descr="Анимация гифки - GIF Анимац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605"/>
            <a:ext cx="9144000" cy="693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7975" y="2076574"/>
            <a:ext cx="194421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215356" y="2026294"/>
            <a:ext cx="194421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2" descr="Скачать Остров картинки для детей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865" y="7937"/>
            <a:ext cx="4655190" cy="60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087605" y="2046312"/>
            <a:ext cx="194421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27784" y="2026294"/>
            <a:ext cx="194421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8" descr="Excercise Wheel графические заготовки Загрузить 205 clip arts (Страница 3) - ClipartLogo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20" y="2381375"/>
            <a:ext cx="1392089" cy="136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Куплю сульфоуголь. . Дорого, Санкт-Петербур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25" y="2270124"/>
            <a:ext cx="1384548" cy="13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CashTaller.ru - система активной раскрутки. . Работа в Интернет не выходя из дома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365" y="2076574"/>
            <a:ext cx="2016224" cy="172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fozi.com.ua/media/catalog/product/cache/1/image/9df78eab33525d08d6e5fb8d27136e95/c/9/c9da6804aa4c142762189ac6f97e1065_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5" r="29972"/>
          <a:stretch/>
        </p:blipFill>
        <p:spPr bwMode="auto">
          <a:xfrm>
            <a:off x="7831238" y="2076112"/>
            <a:ext cx="712451" cy="177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вперед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40197" y="6126163"/>
            <a:ext cx="688908" cy="859611"/>
          </a:xfrm>
          <a:prstGeom prst="rect">
            <a:avLst/>
          </a:prstGeom>
        </p:spPr>
      </p:pic>
      <p:pic>
        <p:nvPicPr>
          <p:cNvPr id="19" name="назад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862" y="84336"/>
            <a:ext cx="6889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argo-oboi.com.ua/wp-content/uploads/2017/08/thumb_l_73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www.argo-oboi.com.ua/wp-content/uploads/2017/08/thumb_l_734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 descr="Анимация гифки - GIF Анимаци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" y="7937"/>
            <a:ext cx="9144000" cy="693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Скачать Остров картинки для детей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478" y="-144463"/>
            <a:ext cx="4655190" cy="60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7806" y="146595"/>
            <a:ext cx="4011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МОЛОДЦЫ!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8" name="Picture 6" descr="Немецкие Овчарки - Zooclub - Страница 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554" y="5623520"/>
            <a:ext cx="28575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Немецкие Овчарки - Zooclub - Страница 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718" y="5610225"/>
            <a:ext cx="28575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Немецкие Овчарки - Zooclub - Страница 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575" y="5618707"/>
            <a:ext cx="28575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Немецкие Овчарки - Zooclub - Страница 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978" y="5618707"/>
            <a:ext cx="28575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назад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" y="84336"/>
            <a:ext cx="6889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4" descr="https://cdn.scratch.mit.edu/static/site/users/avatars/324/327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cdn.scratch.mit.edu/static/site/users/avatars/324/3277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cdn.scratch.mit.edu/static/site/users/avatars/324/3277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cdn.scratch.mit.edu/static/site/users/avatars/324/3277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://ramki-vsem.ru/fon/narisovannyj-fon18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://ramki-vsem.ru/fon/narisovannyj-fon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" y="-26741"/>
            <a:ext cx="9158990" cy="686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https://static.idiberi.ru/images/cache/original/584/937/5849372ca6ab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s://static.idiberi.ru/images/cache/original/584/937/5849372ca6ab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42416" r="77450" b="31918"/>
          <a:stretch/>
        </p:blipFill>
        <p:spPr bwMode="auto">
          <a:xfrm>
            <a:off x="4860032" y="2420888"/>
            <a:ext cx="57606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tatic.idiberi.ru/images/cache/original/584/937/5849372ca6ab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12584" r="77960" b="66028"/>
          <a:stretch/>
        </p:blipFill>
        <p:spPr bwMode="auto">
          <a:xfrm>
            <a:off x="8515994" y="3863181"/>
            <a:ext cx="504056" cy="72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tatic.idiberi.ru/images/cache/original/584/937/5849372ca6ab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9" t="10694" r="61137" b="65779"/>
          <a:stretch/>
        </p:blipFill>
        <p:spPr bwMode="auto">
          <a:xfrm>
            <a:off x="7920025" y="3827071"/>
            <a:ext cx="576064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static.idiberi.ru/images/cache/original/584/937/5849372ca6ab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7" t="9192" r="41966" b="65142"/>
          <a:stretch/>
        </p:blipFill>
        <p:spPr bwMode="auto">
          <a:xfrm>
            <a:off x="2699792" y="3640448"/>
            <a:ext cx="64807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static.idiberi.ru/images/cache/original/584/937/5849372ca6ab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8" t="10695" r="8535" b="65777"/>
          <a:stretch/>
        </p:blipFill>
        <p:spPr bwMode="auto">
          <a:xfrm>
            <a:off x="4067944" y="2487690"/>
            <a:ext cx="64807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static.idiberi.ru/images/cache/original/584/937/5849372ca6ab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1" t="42416" r="5943" b="31918"/>
          <a:stretch/>
        </p:blipFill>
        <p:spPr bwMode="auto">
          <a:xfrm>
            <a:off x="7533591" y="2906942"/>
            <a:ext cx="648073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static.idiberi.ru/images/cache/original/584/937/5849372ca6ab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4" t="40028" r="42723" b="32167"/>
          <a:stretch/>
        </p:blipFill>
        <p:spPr bwMode="auto">
          <a:xfrm>
            <a:off x="6197353" y="2531753"/>
            <a:ext cx="57606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Музыкальные материалы для развития ребенка (Страница 1561) MP3SORT.BI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71" y="78264"/>
            <a:ext cx="1986986" cy="149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2" descr="Птицы - Птицы и бабочки - Анимация - Каталог статей - Анимация - картинки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6" y="1318276"/>
            <a:ext cx="552917" cy="55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6" descr="Анимация бобочки - Летящие бабочки - Фотки, анимации, анимашки с кодом для блога - HTML картинки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38" y="2676384"/>
            <a:ext cx="314325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6" descr="Анимация бобочки - Летящие бабочки - Фотки, анимации, анимашки с кодом для блога - HTML картинки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89900"/>
            <a:ext cx="314325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6" descr="Анимация бобочки - Летящие бабочки - Фотки, анимации, анимашки с кодом для блога - HTML картинки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2212977"/>
            <a:ext cx="314325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msn знакомства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686" y="4906269"/>
            <a:ext cx="942944" cy="10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4" descr="msn знакомства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4242717"/>
            <a:ext cx="907307" cy="99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msn знакомства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27" y="3188616"/>
            <a:ext cx="909980" cy="99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Анимашки Животные, анимированные животные, разные картинки животных Smayli.r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475" y="5735719"/>
            <a:ext cx="15240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Объявления! . - Детишки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797" y="1476547"/>
            <a:ext cx="707350" cy="60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8" descr="http://u2.platformalp.ru/b4944963b5c83d545c3d3022bcf03282/abac5e390cabf1e024cb9bc3a5d4bd7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73" y="-1602"/>
            <a:ext cx="793264" cy="86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2" descr="Форум совместных покупок Южного федерального округа * Просмотр темы - H*&amp;*M из Швеции-октябрь, Распродажа,Стоп 13.10.в 10 час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891" y="-82990"/>
            <a:ext cx="874651" cy="105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igrus.in.ua/image/cache/data/55/Vafelnie_czifri-900x75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9" t="241" r="48440" b="71536"/>
          <a:stretch/>
        </p:blipFill>
        <p:spPr bwMode="auto">
          <a:xfrm>
            <a:off x="990354" y="312737"/>
            <a:ext cx="589118" cy="86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v3toys.ru/kiwi-public-data/Kiwi_Img/59982e6e6aa78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9" t="8599" r="22638" b="48535"/>
          <a:stretch/>
        </p:blipFill>
        <p:spPr bwMode="auto">
          <a:xfrm>
            <a:off x="8396367" y="68688"/>
            <a:ext cx="596665" cy="109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0-tub-ru.yandex.net/i?id=62125c65db7dcbe0576360af5f835dc9&amp;n=1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5" t="12771" r="18163" b="23442"/>
          <a:stretch/>
        </p:blipFill>
        <p:spPr bwMode="auto">
          <a:xfrm>
            <a:off x="5888137" y="4166323"/>
            <a:ext cx="645689" cy="96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https://bakerstore.ru/image/cache/catalog/PH/1687466_1-600x600.jpg"/>
          <p:cNvSpPr>
            <a:spLocks noChangeAspect="1" noChangeArrowheads="1"/>
          </p:cNvSpPr>
          <p:nvPr/>
        </p:nvSpPr>
        <p:spPr bwMode="auto">
          <a:xfrm>
            <a:off x="1892227" y="47627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https://bakerstore.ru/image/cache/catalog/PH/1687466_1-600x600.jpg"/>
          <p:cNvSpPr>
            <a:spLocks noChangeAspect="1" noChangeArrowheads="1"/>
          </p:cNvSpPr>
          <p:nvPr/>
        </p:nvSpPr>
        <p:spPr bwMode="auto">
          <a:xfrm>
            <a:off x="2044627" y="49151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https://bakerstore.ru/image/cache/catalog/PH/1687466_1-600x600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5551" r="10127" b="6250"/>
          <a:stretch/>
        </p:blipFill>
        <p:spPr bwMode="auto">
          <a:xfrm>
            <a:off x="247724" y="1067329"/>
            <a:ext cx="792088" cy="85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16" descr="https://snappygoat.com/b/86c1ac5a04e411a7d3e1d47ecd465221ab524415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https://snappygoat.com/b/86c1ac5a04e411a7d3e1d47ecd465221ab524415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" b="18652"/>
          <a:stretch/>
        </p:blipFill>
        <p:spPr bwMode="auto">
          <a:xfrm>
            <a:off x="6849378" y="2807868"/>
            <a:ext cx="609600" cy="69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вперед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349555" y="6114409"/>
            <a:ext cx="6889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712 -0.0007 L -0.00712 -0.00046 C 0.00416 0.03889 -0.0033 0.00023 -0.00556 0.0243 C -0.00695 0.03912 0.00208 0.06551 -0.01181 0.07245 C -0.01424 0.07361 -0.01702 0.07384 -0.01962 0.0743 C -0.02327 0.07384 -0.02691 0.07315 -0.03056 0.07245 C -0.03316 0.07176 -0.03577 0.07083 -0.03837 0.07014 C -0.04358 0.06944 -0.04879 0.06875 -0.054 0.06829 C -0.06823 0.05856 -0.05035 0.06944 -0.07118 0.0618 C -0.07344 0.06111 -0.07518 0.0588 -0.07743 0.05764 C -0.07986 0.05671 -0.08264 0.05625 -0.08525 0.05579 C -0.08681 0.05347 -0.08802 0.05093 -0.08993 0.0493 C -0.10226 0.03889 -0.10226 0.0412 -0.1165 0.03912 C -0.1191 0.03773 -0.12153 0.03565 -0.12431 0.03495 C -0.13038 0.03287 -0.13681 0.03241 -0.14306 0.03079 L -0.15087 0.02847 C -0.15608 0.02523 -0.1632 0.02454 -0.1665 0.01829 C -0.16754 0.01597 -0.16806 0.01343 -0.16962 0.0118 C -0.17084 0.01065 -0.17275 0.01018 -0.17431 0.00995 C -0.17848 0.0088 -0.18264 0.00856 -0.18681 0.00764 C -0.18837 0.00625 -0.18976 0.00486 -0.1915 0.00347 C -0.19445 0.00139 -0.19809 0.00023 -0.20087 -0.00255 C -0.21372 -0.01644 -0.20226 -0.00857 -0.21025 -0.01921 C -0.23004 -0.04583 -0.20886 -0.01366 -0.22275 -0.03403 C -0.22691 -0.04005 -0.23073 -0.04676 -0.23525 -0.05255 C -0.23698 -0.05509 -0.23959 -0.05648 -0.2415 -0.05903 C -0.24479 -0.06296 -0.2474 -0.06782 -0.25087 -0.07153 C -0.25365 -0.07431 -0.25712 -0.07546 -0.26025 -0.07755 C -0.2665 -0.08241 -0.27188 -0.08982 -0.279 -0.09236 C -0.29028 -0.09607 -0.28316 -0.09398 -0.30087 -0.09653 C -0.30243 -0.09699 -0.30382 -0.09838 -0.30556 -0.09838 C -0.32535 -0.09838 -0.31372 -0.09769 -0.32431 -0.09421 C -0.33768 -0.09028 -0.34618 -0.08889 -0.36025 -0.08588 C -0.36233 -0.08449 -0.36441 -0.0831 -0.3665 -0.08171 C -0.36806 -0.08102 -0.36962 -0.08056 -0.37118 -0.07986 C -0.37431 -0.07801 -0.37934 -0.07454 -0.38212 -0.07153 C -0.38924 -0.06343 -0.38473 -0.06667 -0.3915 -0.05671 C -0.39549 -0.05093 -0.39931 -0.04491 -0.404 -0.04005 C -0.40608 -0.0382 -0.40834 -0.03634 -0.41025 -0.03403 C -0.41198 -0.03148 -0.4132 -0.02824 -0.41493 -0.0257 C -0.41632 -0.02338 -0.41806 -0.02153 -0.41962 -0.01921 C -0.42118 -0.01505 -0.42257 -0.01088 -0.42431 -0.00671 C -0.42622 -0.00255 -0.42917 0.00093 -0.43056 0.00579 L -0.43368 0.01597 C -0.43316 0.01829 -0.43299 0.0206 -0.43212 0.02245 C -0.42934 0.02778 -0.4158 0.04051 -0.41493 0.04097 C -0.41077 0.04375 -0.40625 0.04606 -0.40243 0.0493 C -0.39913 0.05231 -0.39288 0.0581 -0.38993 0.05995 C -0.38698 0.06157 -0.38368 0.0625 -0.38056 0.06412 C -0.37795 0.06528 -0.37552 0.06736 -0.37275 0.06829 C -0.3665 0.07014 -0.36025 0.07106 -0.354 0.07245 C -0.35139 0.07384 -0.34896 0.07593 -0.34618 0.07662 C -0.33941 0.07801 -0.33264 0.07778 -0.32587 0.07847 L -0.30868 0.08079 C -0.30643 0.08148 -0.29636 0.08495 -0.29462 0.08495 C -0.27848 0.08426 -0.26233 0.08218 -0.24618 0.08079 C -0.23038 0.07014 -0.23629 0.07755 -0.22743 0.05995 C -0.22309 0.04282 -0.23021 0.06782 -0.21962 0.04514 C -0.21841 0.04282 -0.21858 0.03958 -0.21806 0.0368 C -0.21754 0.03472 -0.21684 0.03287 -0.2165 0.03079 C -0.2158 0.02662 -0.21563 0.02222 -0.21493 0.01829 C -0.21407 0.01319 -0.21285 0.00856 -0.21181 0.00347 C -0.21129 0.00093 -0.21077 -0.00208 -0.21025 -0.00486 C -0.21077 -0.02431 -0.21007 -0.04375 -0.21181 -0.0632 C -0.21216 -0.06759 -0.21476 -0.07153 -0.2165 -0.0757 C -0.21945 -0.08195 -0.22327 -0.0875 -0.22587 -0.09421 C -0.22691 -0.09699 -0.22743 -0.10023 -0.229 -0.10255 C -0.23021 -0.10463 -0.23229 -0.10509 -0.23368 -0.10671 C -0.23594 -0.10995 -0.23768 -0.11389 -0.23993 -0.11736 C -0.24341 -0.12222 -0.24723 -0.12708 -0.25087 -0.13171 C -0.25295 -0.13449 -0.25434 -0.13889 -0.25712 -0.14005 C -0.25868 -0.14097 -0.26025 -0.1412 -0.26181 -0.14236 C -0.27934 -0.15394 -0.26615 -0.14745 -0.28056 -0.15486 C -0.28212 -0.15556 -0.28368 -0.15648 -0.28525 -0.15671 C -0.29584 -0.15972 -0.30955 -0.16019 -0.31962 -0.16088 C -0.33091 -0.16597 -0.32014 -0.16181 -0.34306 -0.16505 C -0.34618 -0.16574 -0.34931 -0.16644 -0.35243 -0.16736 C -0.35816 -0.16597 -0.36389 -0.16482 -0.36962 -0.1632 C -0.37118 -0.16273 -0.37292 -0.16227 -0.37431 -0.16088 C -0.37709 -0.15857 -0.37934 -0.15509 -0.38212 -0.15255 C -0.38507 -0.15023 -0.38837 -0.14884 -0.3915 -0.14653 C -0.39549 -0.14329 -0.40243 -0.1375 -0.40556 -0.13171 C -0.40695 -0.1294 -0.40729 -0.12593 -0.40868 -0.12338 C -0.41511 -0.11134 -0.42223 -0.1 -0.429 -0.0882 C -0.43351 -0.08009 -0.43455 -0.0787 -0.43837 -0.06921 C -0.43993 -0.06528 -0.4415 -0.06111 -0.44306 -0.05671 C -0.4441 -0.05347 -0.44479 -0.04977 -0.44618 -0.04653 C -0.44948 -0.03843 -0.45365 -0.03125 -0.45712 -0.02338 C -0.4599 -0.01736 -0.46198 -0.01065 -0.46493 -0.00486 C -0.46823 0.00185 -0.47205 0.00787 -0.47587 0.01412 C -0.4783 0.01829 -0.48125 0.02222 -0.48368 0.02662 C -0.48525 0.0294 -0.48663 0.03218 -0.48837 0.03495 C -0.49132 0.03981 -0.49479 0.04444 -0.49775 0.0493 C -0.50104 0.05486 -0.50382 0.06065 -0.50712 0.06597 C -0.50851 0.06829 -0.51025 0.07014 -0.51181 0.07245 C -0.51441 0.07639 -0.51667 0.08125 -0.51962 0.08495 C -0.52396 0.09028 -0.52952 0.09375 -0.53368 0.0993 C -0.5625 0.13796 -0.52275 0.09884 -0.56337 0.13495 C -0.5691 0.1463 -0.56354 0.13634 -0.57275 0.1493 C -0.57691 0.15555 -0.58073 0.16227 -0.58525 0.16829 C -0.58698 0.1706 -0.58941 0.17222 -0.5915 0.1743 C -0.6007 0.18518 -0.59375 0.18148 -0.604 0.18495 C -0.60556 0.18634 -0.60695 0.18796 -0.60868 0.18912 C -0.61337 0.19213 -0.61754 0.1912 -0.62275 0.19329 C -0.63316 0.19699 -0.654 0.20555 -0.654 0.20602 C -0.65764 0.20486 -0.66129 0.20463 -0.66493 0.20347 C -0.67223 0.20116 -0.67952 0.19768 -0.68681 0.19514 C -0.69306 0.19305 -0.69931 0.19074 -0.70556 0.18912 C -0.71077 0.18403 -0.7158 0.17917 -0.72118 0.1743 C -0.72361 0.17222 -0.72674 0.17083 -0.729 0.16829 C -0.73195 0.16458 -0.73872 0.15393 -0.7415 0.14745 C -0.74254 0.14468 -0.74323 0.14143 -0.74462 0.13912 C -0.74809 0.13287 -0.75261 0.12893 -0.75712 0.1243 C -0.75764 0.12153 -0.75782 0.11875 -0.75868 0.11597 C -0.75938 0.11389 -0.76129 0.11227 -0.76181 0.10995 C -0.76337 0.10093 -0.76389 0.0919 -0.76493 0.08264 C -0.76181 0.07801 -0.75938 0.07199 -0.75556 0.06829 C -0.74584 0.05833 -0.72969 0.06065 -0.71962 0.05995 C -0.71441 0.0618 -0.70903 0.06389 -0.704 0.06597 C -0.70122 0.06736 -0.69827 0.06782 -0.69618 0.07014 C -0.68282 0.08542 -0.66198 0.12893 -0.65556 0.14097 C -0.64723 0.15648 -0.63872 0.17153 -0.63056 0.1868 C -0.62622 0.19514 -0.61806 0.2118 -0.61806 0.21204 C -0.61702 0.21736 -0.61476 0.22292 -0.61493 0.22847 C -0.6158 0.2537 -0.61858 0.2787 -0.62118 0.30347 C -0.62188 0.31018 -0.62778 0.33657 -0.629 0.34097 C -0.63091 0.34884 -0.63247 0.35671 -0.63525 0.36412 C -0.6382 0.37199 -0.64219 0.37963 -0.64618 0.3868 C -0.6474 0.38935 -0.64966 0.39074 -0.65087 0.39329 C -0.66893 0.42917 -0.6566 0.41713 -0.66962 0.42847 C -0.6717 0.43403 -0.67344 0.44005 -0.67587 0.44514 C -0.68473 0.46435 -0.679 0.44745 -0.68837 0.46412 C -0.69132 0.46921 -0.69271 0.47593 -0.69618 0.48079 C -0.70278 0.48958 -0.7165 0.49676 -0.72431 0.50347 C -0.72917 0.50787 -0.73368 0.51319 -0.73837 0.51829 C -0.74462 0.53495 -0.73941 0.52523 -0.76025 0.53912 L -0.76962 0.54537 C -0.77795 0.54468 -0.78646 0.54606 -0.79462 0.54329 C -0.80035 0.54097 -0.80469 0.53426 -0.81025 0.53079 C -0.81875 0.52523 -0.82778 0.5206 -0.83681 0.51597 C -0.86459 0.50162 -0.87379 0.50046 -0.90087 0.47847 C -0.90452 0.47546 -0.90712 0.47014 -0.91025 0.46597 C -0.90764 0.45995 -0.90313 0.4544 -0.90243 0.44745 C -0.90191 0.44329 -0.90521 0.44005 -0.90712 0.4368 C -0.92639 0.40486 -0.92014 0.42523 -0.93837 0.38079 C -0.94775 0.35764 -0.95 0.34398 -0.95556 0.32014 C -0.95747 0.28565 -0.95886 0.27639 -0.95556 0.23495 C -0.95486 0.22755 -0.95226 0.22106 -0.95087 0.21412 C -0.94913 0.20509 -0.94775 0.19606 -0.94618 0.1868 C -0.94514 0.16597 -0.94479 0.14514 -0.94306 0.1243 C -0.94115 0.10324 -0.93091 0.06782 -0.92587 0.05162 C -0.92413 0.0463 -0.92118 0.04213 -0.91962 0.0368 C -0.91806 0.03218 -0.91788 0.02708 -0.9165 0.02245 C -0.91407 0.01458 -0.91129 0.00718 -0.90868 -0.0007 C -0.90764 -0.00671 -0.90729 -0.01343 -0.90556 -0.01921 C -0.90417 -0.02407 -0.90191 -0.02824 -0.89931 -0.03171 C -0.88698 -0.04815 -0.88247 -0.05023 -0.8665 -0.05671 C -0.77726 -0.09282 -0.80729 -0.08495 -0.74775 -0.09653 L -0.70243 -0.0882 C -0.69566 -0.08681 -0.69549 -0.08634 -0.68993 -0.08403 C -0.68837 -0.08264 -0.68611 -0.08195 -0.68525 -0.07986 C -0.68073 -0.06806 -0.68091 -0.04421 -0.68368 -0.03403 C -0.68473 -0.03009 -0.68872 -0.02917 -0.6915 -0.02755 C -0.70868 -0.01782 -0.70868 -0.02199 -0.73056 -0.01921 C -0.80625 -0.01042 -0.74549 -0.01458 -0.8165 -0.01088 C -0.83212 -0.01181 -0.84775 -0.01157 -0.86337 -0.0132 C -0.87014 -0.01366 -0.87691 -0.01551 -0.88368 -0.01736 C -0.88733 -0.01829 -0.89098 -0.02014 -0.89462 -0.02153 C -0.89879 -0.02292 -0.90278 -0.02431 -0.90712 -0.0257 C -0.94202 -0.03588 -0.94011 -0.03287 -0.979 -0.0507 C -0.98959 -0.05532 -0.99948 -0.06296 -1.01025 -0.06736 C -1.03021 -0.07546 -1.05087 -0.08102 -1.07118 -0.0882 C -1.08108 -0.09144 -1.0908 -0.09445 -1.10052 -0.09838 C -1.11042 -0.10255 -1.12032 -0.10648 -1.13021 -0.11088 C -1.15035 -0.12037 -1.13212 -0.11528 -1.15052 -0.11921 C -1.15677 -0.12292 -1.16285 -0.12662 -1.16927 -0.12986 C -1.17952 -0.13495 -1.19028 -0.13843 -1.20052 -0.14421 C -1.21511 -0.15255 -1.23924 -0.16875 -1.24445 -0.16921 L -1.23334 -0.16921 " pathEditMode="relative" rAng="0" ptsTypes="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63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875 L -0.00243 0.0875 C -0.0033 0.09051 -0.01007 0.12061 -0.01354 0.12269 L -0.01979 0.12686 C -0.02552 0.13843 -0.01945 0.1294 -0.02761 0.13519 C -0.04323 0.14699 -0.02986 0.14236 -0.04792 0.14561 C -0.08629 0.16273 -0.05399 0.15 -0.14948 0.14769 C -0.17674 0.1426 -0.14271 0.14954 -0.17292 0.14144 C -0.20538 0.13287 -0.16649 0.14491 -0.19167 0.13727 C -0.19375 0.13681 -0.19584 0.13611 -0.19792 0.13519 C -0.19948 0.13473 -0.20087 0.13357 -0.20261 0.13311 C -0.20972 0.13218 -0.21719 0.13172 -0.22448 0.13102 C -0.24202 0.12338 -0.22344 0.13102 -0.26823 0.12686 C -0.27986 0.12593 -0.27205 0.125 -0.28073 0.12269 C -0.28681 0.12107 -0.29323 0.12037 -0.29948 0.11852 C -0.30209 0.11783 -0.30469 0.11736 -0.30729 0.11644 C -0.30886 0.11598 -0.31024 0.11482 -0.31198 0.11436 C -0.31754 0.11343 -0.32344 0.1132 -0.32917 0.11227 C -0.33386 0.11181 -0.33854 0.11111 -0.34323 0.11019 C -0.34636 0.10973 -0.34931 0.10857 -0.35261 0.10811 C -0.36632 0.10648 -0.4 0.10301 -0.41667 0.10186 L -0.45573 0.09977 C -0.45781 0.09908 -0.4599 0.09838 -0.46198 0.09769 C -0.46511 0.09699 -0.46823 0.09676 -0.47136 0.09561 C -0.47396 0.09468 -0.47639 0.09236 -0.47917 0.09144 C -0.48316 0.09028 -0.4875 0.09028 -0.49167 0.08936 C -0.49375 0.08889 -0.49584 0.08797 -0.49792 0.0875 C -0.50573 0.08797 -0.51354 0.08843 -0.52136 0.08936 C -0.52344 0.08982 -0.52535 0.09121 -0.52761 0.09144 C -0.5375 0.0926 -0.5474 0.09283 -0.55729 0.09352 C -0.57327 0.1007 -0.56007 0.09537 -0.57448 0.09977 C -0.57865 0.10116 -0.58281 0.10232 -0.58698 0.10394 C -0.58854 0.10463 -0.59011 0.10556 -0.59167 0.10602 C -0.59427 0.10695 -0.59688 0.10741 -0.59948 0.10811 C -0.60903 0.11667 -0.59844 0.10857 -0.61198 0.11436 C -0.63143 0.12315 -0.60365 0.11482 -0.62604 0.12061 C -0.64844 0.11991 -0.67084 0.11736 -0.69323 0.11852 C -0.69514 0.11875 -0.69497 0.12315 -0.69636 0.12477 C -0.69913 0.12871 -0.70712 0.13496 -0.71042 0.13727 C -0.71441 0.14028 -0.72292 0.14561 -0.72292 0.14561 C -0.72396 0.14769 -0.72518 0.14977 -0.72604 0.15186 C -0.72674 0.15394 -0.72674 0.15648 -0.72761 0.15811 C -0.72882 0.16065 -0.7309 0.16227 -0.73229 0.16436 C -0.73959 0.17662 -0.73906 0.1801 -0.74792 0.18936 C -0.76094 0.20348 -0.76528 0.20602 -0.78073 0.21436 C -0.79358 0.22153 -0.80347 0.22639 -0.81667 0.23102 C -0.82136 0.23264 -0.82604 0.2338 -0.83073 0.23519 C -0.83542 0.23866 -0.83976 0.24306 -0.84479 0.24561 C -0.84774 0.24723 -0.85104 0.24676 -0.85417 0.24769 C -0.85573 0.24815 -0.85729 0.24908 -0.85886 0.24977 C -0.86198 0.25394 -0.86754 0.25648 -0.86823 0.26227 C -0.86893 0.26852 -0.86979 0.27709 -0.87136 0.28311 C -0.87222 0.28681 -0.87344 0.29005 -0.87448 0.29352 C -0.87604 0.29977 -0.87709 0.30648 -0.87917 0.31227 C -0.88334 0.32385 -0.89323 0.34561 -0.89323 0.34561 C -0.89584 0.35949 -0.89618 0.35394 -0.88854 0.37269 C -0.88733 0.37593 -0.88594 0.37917 -0.88386 0.38102 C -0.88108 0.38357 -0.87743 0.38334 -0.87448 0.38519 C -0.87066 0.3875 -0.86736 0.39098 -0.86354 0.39352 C -0.86198 0.39468 -0.86042 0.39491 -0.85886 0.39561 C -0.85677 0.39699 -0.85486 0.39885 -0.85261 0.39977 C -0.85 0.40093 -0.8474 0.40116 -0.84479 0.40186 C -0.84011 0.40324 -0.83524 0.4044 -0.83073 0.40602 C -0.82795 0.40718 -0.82552 0.4088 -0.82292 0.41019 C -0.80938 0.40949 -0.79549 0.41227 -0.78229 0.40811 C -0.77292 0.40533 -0.76615 0.39422 -0.75729 0.38936 L -0.74948 0.38519 C -0.74549 0.3801 -0.73542 0.36528 -0.72917 0.36019 C -0.72413 0.35625 -0.71875 0.35324 -0.71354 0.34977 C -0.69965 0.33148 -0.7059 0.3375 -0.69636 0.32894 C -0.69028 0.31806 -0.6934 0.32061 -0.68229 0.31644 C -0.67396 0.31343 -0.65729 0.30811 -0.65729 0.30811 C -0.64792 0.30949 -0.6382 0.30903 -0.62917 0.31227 C -0.6224 0.31482 -0.61632 0.31991 -0.61042 0.32477 C -0.60781 0.32686 -0.60643 0.33056 -0.60417 0.33311 C -0.60278 0.33473 -0.60104 0.33588 -0.59948 0.33727 C -0.59844 0.34005 -0.59774 0.34329 -0.59636 0.34561 C -0.59514 0.34769 -0.59306 0.34815 -0.59167 0.34977 C -0.58941 0.35232 -0.58768 0.35556 -0.58542 0.35811 C -0.58403 0.35973 -0.58212 0.36088 -0.58073 0.36227 C -0.57795 0.36505 -0.57535 0.3676 -0.57292 0.37061 C -0.56962 0.37454 -0.56545 0.37801 -0.56354 0.38311 C -0.5625 0.38588 -0.56198 0.38936 -0.56042 0.39144 C -0.5592 0.39306 -0.55573 0.39352 -0.55573 0.39352 L -0.55886 0.39352 " pathEditMode="relative" ptsTypes="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0.07014 L 0.00938 0.07037 C 0.00834 0.07662 0.00643 0.08264 0.00643 0.08912 C 0.00643 0.09746 0.00834 0.10579 0.00938 0.11412 C 0.0099 0.1176 0.0099 0.1213 0.01111 0.12431 C 0.01823 0.14537 0.01476 0.12987 0.02188 0.14329 C 0.02327 0.14561 0.02379 0.14908 0.025 0.15162 C 0.02639 0.15394 0.0283 0.15556 0.02986 0.15764 C 0.03143 0.16042 0.03264 0.16343 0.03438 0.16598 C 0.03785 0.17107 0.04306 0.17454 0.04549 0.18079 C 0.05087 0.19537 0.04566 0.18357 0.05625 0.19931 C 0.06007 0.2051 0.06719 0.21922 0.07188 0.22246 C 0.07396 0.22385 0.07622 0.225 0.07813 0.22662 C 0.08143 0.22917 0.0842 0.23264 0.0875 0.23496 C 0.08907 0.23588 0.10087 0.23889 0.10174 0.23912 C 0.12084 0.2382 0.15573 0.2375 0.17813 0.23496 C 0.18143 0.23449 0.18455 0.2338 0.1875 0.23264 C 0.1908 0.23172 0.19375 0.22987 0.19688 0.22848 C 0.19861 0.22801 0.2 0.22686 0.20174 0.22662 C 0.20486 0.2257 0.20799 0.22524 0.21111 0.22431 C 0.23438 0.21829 0.19445 0.22732 0.22674 0.22014 C 0.22917 0.21875 0.23195 0.2176 0.23438 0.21598 C 0.23663 0.21482 0.23854 0.21297 0.24063 0.21181 C 0.24271 0.21088 0.24497 0.21065 0.24688 0.20996 C 0.25209 0.20764 0.26372 0.20047 0.26736 0.19746 L 0.27188 0.19329 C 0.27813 0.18102 0.27118 0.19167 0.28125 0.18496 C 0.28368 0.18334 0.28542 0.18056 0.2875 0.17848 C 0.29167 0.175 0.29653 0.17292 0.3 0.16829 C 0.30174 0.16598 0.30295 0.16366 0.30486 0.16181 C 0.30608 0.16065 0.30799 0.16088 0.30938 0.15996 C 0.31216 0.15811 0.31459 0.15579 0.31736 0.15348 C 0.31841 0.1507 0.31893 0.14769 0.32049 0.14514 C 0.32309 0.14074 0.32691 0.13727 0.32986 0.13264 C 0.33229 0.12848 0.33507 0.12454 0.3375 0.12014 C 0.34132 0.11343 0.34566 0.10695 0.34861 0.09931 C 0.34966 0.09653 0.35052 0.09375 0.35174 0.09098 C 0.35347 0.08681 0.35747 0.0801 0.35938 0.07662 C 0.36007 0.07431 0.3599 0.07176 0.36111 0.07014 C 0.36268 0.06806 0.36528 0.0676 0.36736 0.06598 C 0.36893 0.06482 0.37032 0.0632 0.37188 0.06181 C 0.38229 0.05394 0.37413 0.06065 0.38299 0.05579 C 0.38507 0.0544 0.38698 0.05278 0.38924 0.05162 C 0.39323 0.04908 0.39566 0.04908 0.4 0.04746 C 0.4033 0.04607 0.40625 0.04468 0.40938 0.04329 C 0.41146 0.04098 0.41545 0.04028 0.41563 0.03681 C 0.41754 0.01783 0.40382 0.03287 0.41563 0.02246 C 0.43438 0.02385 0.4533 0.02385 0.47188 0.02662 C 0.47379 0.02686 0.47552 0.02871 0.47674 0.03079 C 0.47761 0.03241 0.47743 0.03496 0.47813 0.03681 C 0.479 0.03912 0.48021 0.04121 0.48125 0.04329 C 0.48854 0.05625 0.49045 0.05787 0.49549 0.07014 C 0.49757 0.0757 0.50174 0.08681 0.50174 0.08704 C 0.50608 0.11088 0.49983 0.08125 0.50625 0.10162 C 0.50712 0.10417 0.50677 0.10741 0.50799 0.10996 C 0.50903 0.1125 0.51111 0.11389 0.5125 0.11598 C 0.51372 0.11806 0.51424 0.12061 0.51563 0.12246 C 0.51858 0.1257 0.52205 0.12778 0.525 0.13079 C 0.52726 0.13264 0.52917 0.13496 0.53125 0.13681 C 0.53195 0.13912 0.53212 0.14121 0.53299 0.14329 C 0.53368 0.14537 0.5349 0.14746 0.53611 0.14931 C 0.53959 0.15579 0.54375 0.16135 0.54688 0.16829 C 0.54966 0.17385 0.55209 0.1794 0.55486 0.18496 C 0.55573 0.18704 0.55695 0.18912 0.55799 0.19098 L 0.56111 0.19746 C 0.56146 0.19931 0.56163 0.20186 0.5625 0.20348 C 0.56389 0.20602 0.56736 0.20996 0.56736 0.21019 " pathEditMode="relative" rAng="0" ptsTypes="AAAAAAA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4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0.06644 L -0.00799 0.06667 C -0.01024 0.07408 -0.01233 0.08148 -0.01441 0.08935 C -0.01493 0.0919 -0.01528 0.09491 -0.01597 0.09769 C -0.01788 0.10602 -0.02222 0.12269 -0.02222 0.12292 C -0.02639 0.15648 -0.01962 0.10486 -0.02865 0.16019 C -0.02917 0.16482 -0.02899 0.16991 -0.03004 0.17454 C -0.03108 0.17963 -0.03316 0.18426 -0.03472 0.18935 C -0.03577 0.19329 -0.03698 0.19769 -0.03785 0.20185 C -0.03837 0.20602 -0.03854 0.21019 -0.03941 0.21435 C -0.04011 0.21783 -0.04149 0.22107 -0.04254 0.22454 C -0.04358 0.22871 -0.04427 0.2331 -0.04566 0.23704 C -0.04774 0.24398 -0.05382 0.25857 -0.0566 0.26435 C -0.05851 0.26852 -0.06077 0.27246 -0.06285 0.27685 C -0.06337 0.27801 -0.07865 0.31343 -0.0816 0.31852 C -0.08299 0.32107 -0.08924 0.33056 -0.09097 0.33519 C -0.09219 0.33843 -0.09271 0.34213 -0.0941 0.34537 C -0.09566 0.35 -0.10191 0.35949 -0.10347 0.36204 C -0.10556 0.36898 -0.10608 0.37338 -0.10972 0.37871 C -0.11163 0.38171 -0.11406 0.38403 -0.11597 0.38704 C -0.12222 0.39815 -0.11927 0.39884 -0.12691 0.41019 C -0.12969 0.41412 -0.13281 0.41759 -0.13629 0.42037 C -0.14011 0.42384 -0.14497 0.42523 -0.14879 0.42871 C -0.17188 0.45139 -0.14636 0.43658 -0.17379 0.45602 C -0.17761 0.45857 -0.18212 0.45972 -0.18629 0.46204 C -0.19045 0.46458 -0.19479 0.46736 -0.19879 0.47037 C -0.20208 0.47292 -0.20486 0.47639 -0.20816 0.47871 C -0.21111 0.48125 -0.21458 0.48241 -0.21754 0.48519 C -0.22083 0.48796 -0.22361 0.49236 -0.22691 0.49537 C -0.23038 0.49884 -0.23386 0.5 -0.23785 0.50185 C -0.23941 0.50371 -0.24132 0.50556 -0.24254 0.50787 C -0.24566 0.51458 -0.24705 0.52246 -0.25035 0.52871 L -0.25347 0.53519 C -0.25521 0.54699 -0.25695 0.55255 -0.25347 0.56621 C -0.25295 0.56875 -0.25017 0.56875 -0.24879 0.57037 C -0.24063 0.58009 -0.23958 0.58472 -0.2316 0.59121 C -0.22292 0.59861 -0.22813 0.59306 -0.2191 0.59769 C -0.21684 0.59861 -0.21511 0.60093 -0.21285 0.60185 C -0.21094 0.60255 -0.19375 0.60556 -0.19254 0.60602 C -0.16146 0.5956 -0.19219 0.60949 -0.17535 0.59352 C -0.17361 0.59167 -0.17118 0.5919 -0.1691 0.59121 C -0.16493 0.59051 -0.16077 0.58982 -0.1566 0.58935 C -0.15 0.57639 -0.15486 0.58195 -0.13472 0.58519 C -0.13212 0.58542 -0.1283 0.58426 -0.12691 0.58704 C -0.125 0.59121 -0.12691 0.59676 -0.12691 0.60185 " pathEditMode="relative" rAng="0" ptsTypes="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8" y="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ramki-vsem.ru/fon/narisovannyj-fon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297"/>
          <a:stretch/>
        </p:blipFill>
        <p:spPr bwMode="auto">
          <a:xfrm>
            <a:off x="0" y="-19406"/>
            <a:ext cx="9158990" cy="699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назад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" y="84336"/>
            <a:ext cx="688908" cy="859611"/>
          </a:xfrm>
          <a:prstGeom prst="rect">
            <a:avLst/>
          </a:prstGeom>
        </p:spPr>
      </p:pic>
      <p:pic>
        <p:nvPicPr>
          <p:cNvPr id="7" name="Picture 8" descr="Музыкальные материалы для развития ребенка (Страница 1561) MP3SORT.BI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78633"/>
            <a:ext cx="7257655" cy="546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4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Как составить карту сокровищ для поиска подар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150451" y="3356896"/>
            <a:ext cx="2419125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Остров </a:t>
            </a:r>
            <a:r>
              <a:rPr lang="ru-RU" sz="1600" b="1" cap="all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«найди-ка</a:t>
            </a:r>
            <a:r>
              <a:rPr lang="ru-RU" sz="1600" b="1" cap="all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28062" y="4718122"/>
            <a:ext cx="2232248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Остов </a:t>
            </a:r>
            <a:r>
              <a:rPr lang="ru-RU" sz="1600" b="1" cap="all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«Думай-ка</a:t>
            </a:r>
            <a:r>
              <a:rPr lang="ru-RU" sz="1600" b="1" cap="all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892227" y="2075678"/>
            <a:ext cx="172819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Остров «</a:t>
            </a:r>
            <a:r>
              <a:rPr lang="ru-RU" sz="1600" b="1" cap="all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угадай-ка</a:t>
            </a:r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74152" y="5223107"/>
            <a:ext cx="2580749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Остов </a:t>
            </a:r>
            <a:r>
              <a:rPr lang="ru-RU" sz="1600" b="1" cap="all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«ПОСЧИТАЙ-ка</a:t>
            </a:r>
            <a:r>
              <a:rPr lang="ru-RU" sz="1600" b="1" cap="all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-47956"/>
            <a:ext cx="9270972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Карта острова математики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1" name="Picture 12" descr="Скачать Остров картинки для детей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80" y="4197757"/>
            <a:ext cx="1575222" cy="205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Скачать Остров картинки для детей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699" y="3553570"/>
            <a:ext cx="1575222" cy="205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Скачать Остров картинки для детей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90" y="702197"/>
            <a:ext cx="1575222" cy="205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Скачать Остров картинки для детей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745" y="2123079"/>
            <a:ext cx="1575222" cy="205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boombob.ru/img/picture/Oct/12/7a20322ea903b923410d74c83774c436/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094" y="910049"/>
            <a:ext cx="2386291" cy="174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вперед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55092" y="6215268"/>
            <a:ext cx="688908" cy="859611"/>
          </a:xfrm>
          <a:prstGeom prst="rect">
            <a:avLst/>
          </a:prstGeom>
        </p:spPr>
      </p:pic>
      <p:pic>
        <p:nvPicPr>
          <p:cNvPr id="23" name="назад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862" y="84336"/>
            <a:ext cx="688908" cy="85961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50908" y="729405"/>
            <a:ext cx="543789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/>
              <a:t> </a:t>
            </a:r>
            <a:r>
              <a:rPr lang="ru-RU" sz="1200" dirty="0"/>
              <a:t>на экране </a:t>
            </a:r>
            <a:r>
              <a:rPr lang="ru-RU" sz="1200" dirty="0" smtClean="0"/>
              <a:t>мы с вами видим карту страны </a:t>
            </a:r>
            <a:r>
              <a:rPr lang="ru-RU" sz="1200" dirty="0"/>
              <a:t>математики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Ой, мои смелые моряки я забыла вас предупредить , ПО ПУТИ НАМ МОГУТ </a:t>
            </a:r>
          </a:p>
          <a:p>
            <a:r>
              <a:rPr lang="ru-RU" sz="1200" dirty="0" smtClean="0"/>
              <a:t>ВСТРЕТИТСЯ ЗЛАЕ ПИРАТЫ !  А вот чтобы их не встретить нам надо </a:t>
            </a:r>
          </a:p>
          <a:p>
            <a:r>
              <a:rPr lang="ru-RU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Выполнить все задания</a:t>
            </a:r>
            <a:endParaRPr lang="ru-RU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7940" y="6364869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6" name="природа-бухта-чае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253758" y="2793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5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8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C 0.01007 0.02222 0.02048 0.00833 0.03785 0.0162 C 0.04392 0.01551 0.05017 0.0162 0.05607 0.01412 C 0.06406 0.01111 0.06944 -0.00046 0.07726 -0.00417 C 0.08333 -0.00208 0.0868 0.0007 0.09236 0.00394 C 0.09531 0.00579 0.10139 0.0081 0.10139 0.00833 C 0.12517 0.00093 0.11493 0.00232 0.15139 0.00602 C 0.15416 0.00625 0.16007 0.01088 0.16215 0.01204 C 0.1651 0.01366 0.17118 0.0162 0.17118 0.01644 C 0.1868 0.01181 0.18403 0.01296 0.19392 0.00394 C 0.20399 0.00463 0.21406 0.00486 0.22413 0.00602 C 0.23246 0.00695 0.22795 0.0081 0.23472 0.01204 C 0.24166 0.0162 0.24444 0.0162 0.25139 0.01806 C 0.25503 0.01736 0.25868 0.01713 0.26215 0.0162 C 0.26371 0.01574 0.2651 0.01412 0.26666 0.01412 C 0.2717 0.01412 0.27535 0.0206 0.27882 0.02431 C 0.28489 0.03079 0.29305 0.03588 0.3 0.04028 C 0.31059 0.03958 0.32118 0.04028 0.33177 0.03843 C 0.33351 0.0382 0.33472 0.03542 0.33628 0.03426 C 0.3408 0.03102 0.34653 0.03056 0.35139 0.02824 C 0.35851 0.02894 0.36562 0.0287 0.37274 0.03032 C 0.3776 0.03148 0.37934 0.03565 0.38333 0.03843 C 0.38611 0.04028 0.38941 0.04097 0.39236 0.04236 C 0.4125 0.04074 0.42378 0.03843 0.44392 0.04236 C 0.44618 0.04282 0.44791 0.04537 0.45 0.04653 C 0.45781 0.05093 0.46614 0.05278 0.47413 0.05648 C 0.47726 0.05509 0.48038 0.0544 0.48333 0.05255 C 0.4842 0.05208 0.48941 0.04445 0.48785 0.04236 C 0.4868 0.04097 0.48489 0.04375 0.48333 0.04445 C 0.48107 0.05324 0.48073 0.07593 0.47274 0.07662 C 0.46059 0.07778 0.44844 0.07801 0.43628 0.0787 C 0.42864 0.08588 0.42135 0.09421 0.41354 0.10093 C 0.40642 0.10023 0.39948 0.1 0.39236 0.09884 C 0.38767 0.09815 0.37882 0.09282 0.37882 0.09306 C 0.37656 0.08982 0.37552 0.08519 0.37274 0.08287 C 0.36996 0.08056 0.36666 0.08009 0.36354 0.0787 C 0.36198 0.07801 0.35903 0.07662 0.35903 0.07685 C 0.35503 0.07801 0.35069 0.07847 0.34687 0.08079 C 0.34496 0.08195 0.3441 0.08519 0.34236 0.08681 C 0.34097 0.08796 0.33941 0.0882 0.33785 0.08889 C 0.33073 0.10278 0.31614 0.10995 0.30451 0.11505 C 0.28646 0.11273 0.29132 0.11389 0.27882 0.10301 C 0.27118 0.1044 0.26354 0.10486 0.25607 0.10695 C 0.24861 0.10903 0.24392 0.11505 0.23628 0.11713 C 0.22951 0.12384 0.22309 0.12662 0.2151 0.12917 C 0.17969 0.12616 0.14861 0.12685 0.11354 0.13125 C 0.10798 0.13056 0.10226 0.13079 0.09687 0.12917 C 0.0809 0.12454 0.10538 0.12477 0.08628 0.12315 C 0.0717 0.12199 0.05694 0.12176 0.04236 0.12107 C 0.03732 0.11968 0.03229 0.11829 0.02726 0.11713 C 0.01962 0.11551 0.00451 0.1132 0.00451 0.11343 C -0.00903 0.1007 -0.01875 0.10579 -0.03646 0.10695 C -0.06354 0.10579 -0.07743 0.11065 -0.09861 0.09699 C -0.10295 0.09097 -0.10608 0.08889 -0.11215 0.08681 C -0.11667 0.08102 -0.11632 0.07708 -0.12118 0.0706 C -0.11945 0.0412 -0.12205 0.04329 -0.10156 0.04028 C -0.09184 0.03634 -0.09618 0.03611 -0.09254 0.02616 C -0.09115 0.02269 -0.08525 0.01921 -0.08316 0.01806 C -0.08038 0.01644 -0.07726 0.01528 -0.07431 0.01412 C -0.07031 0.0125 -0.06215 0.00995 -0.06215 0.01019 C -0.04757 0.01389 -0.03455 0.01667 -0.01979 0.00995 C -0.01146 -0.00046 -0.00052 -0.00208 0.01059 -0.00208 " pathEditMode="relative" rAng="0" ptsTypes="AAAAAAAAAAAAAAAAAAAAAAAAAAAAAAAAAAAAAAAAAAAAAAAAAAAAAAAAAAAAAA">
                                      <p:cBhvr>
                                        <p:cTn id="11" dur="14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Как составить карту сокровищ для поиска подар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29575" y="5827503"/>
            <a:ext cx="1800200" cy="100811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29676" y="5080560"/>
            <a:ext cx="268228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Остров «посчитай-ка»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27184" y="3417431"/>
            <a:ext cx="2480919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Остров </a:t>
            </a:r>
            <a:r>
              <a:rPr lang="ru-RU" sz="1600" b="1" cap="all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Найди</a:t>
            </a:r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-ка»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61376" y="4742006"/>
            <a:ext cx="2661919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</a:t>
            </a:r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остров «думай-ка»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92227" y="2075678"/>
            <a:ext cx="172819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Остров «угадай</a:t>
            </a:r>
            <a:r>
              <a:rPr lang="ru-RU" sz="1600" b="1" cap="all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-ка</a:t>
            </a:r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назад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746" y="31137"/>
            <a:ext cx="688908" cy="859611"/>
          </a:xfrm>
          <a:prstGeom prst="rect">
            <a:avLst/>
          </a:prstGeom>
        </p:spPr>
      </p:pic>
      <p:pic>
        <p:nvPicPr>
          <p:cNvPr id="14" name="вперед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40197" y="6126163"/>
            <a:ext cx="688908" cy="8596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" y="-47956"/>
            <a:ext cx="9270972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Карта острова математики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6" name="Picture 12" descr="Скачать Остров картинки для детей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43" y="1399464"/>
            <a:ext cx="1575222" cy="205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Скачать Остров картинки для детей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35" y="629279"/>
            <a:ext cx="1575222" cy="205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Скачать Остров картинки для детей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27" y="3586708"/>
            <a:ext cx="1575222" cy="205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Скачать Остров картинки для детей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4" y="3955597"/>
            <a:ext cx="1575222" cy="205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Анимация картинки парусники, корабли и яхты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3370" y="1857364"/>
            <a:ext cx="2355117" cy="29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47940" y="6364869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2" name="назад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" y="84336"/>
            <a:ext cx="688908" cy="859611"/>
          </a:xfrm>
          <a:prstGeom prst="rect">
            <a:avLst/>
          </a:prstGeom>
        </p:spPr>
      </p:pic>
      <p:pic>
        <p:nvPicPr>
          <p:cNvPr id="24" name="природа-бухта-чае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53758" y="2793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3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6.66667E-6 L 0.00017 -6.66667E-6 C -0.00244 0.00485 -0.00469 0.00995 -0.00764 0.01458 C -0.00886 0.01643 -0.01059 0.01759 -0.01233 0.01874 C -0.01962 0.02314 -0.02309 0.02314 -0.03108 0.02476 C -0.03264 0.02569 -0.03421 0.02638 -0.03577 0.02708 C -0.03785 0.02777 -0.03994 0.02823 -0.04202 0.02893 C -0.04514 0.03032 -0.05139 0.0331 -0.05139 0.0331 C -0.05244 0.03541 -0.05313 0.03772 -0.05452 0.03958 C -0.0573 0.04282 -0.06077 0.04513 -0.06389 0.04791 C -0.06546 0.0493 -0.06667 0.05115 -0.06858 0.05208 C -0.07483 0.05485 -0.07865 0.05647 -0.08577 0.06041 C -0.09809 0.06712 -0.08507 0.06319 -0.10296 0.06643 C -0.10504 0.06782 -0.10695 0.06967 -0.10921 0.0706 C -0.11164 0.07175 -0.11459 0.07129 -0.11702 0.07291 C -0.11893 0.07407 -0.11997 0.07731 -0.12171 0.07893 C -0.12466 0.08217 -0.1283 0.08379 -0.13108 0.08726 L -0.14046 0.09976 C -0.1441 0.1199 -0.14289 0.11018 -0.14046 0.14791 C -0.14028 0.14999 -0.13959 0.15208 -0.13889 0.15393 C -0.13403 0.16504 -0.12813 0.16851 -0.12014 0.17708 C -0.11754 0.17962 -0.11546 0.18425 -0.11233 0.18541 C -0.10816 0.1868 -0.10365 0.1868 -0.09983 0.18958 C -0.09775 0.19097 -0.09566 0.19235 -0.09358 0.19374 C -0.09046 0.19536 -0.08577 0.19675 -0.08264 0.19791 C -0.08108 0.1993 -0.07969 0.20092 -0.07796 0.20208 C -0.07014 0.20647 -0.06268 0.203 -0.05452 0.20208 C -0.04983 0.20138 -0.04514 0.20069 -0.04046 0.19976 C -0.03889 0.19837 -0.03733 0.19675 -0.03577 0.1956 C -0.03421 0.19467 -0.03264 0.19421 -0.03108 0.19374 C -0.02448 0.1912 -0.02275 0.1912 -0.01546 0.18958 L -0.00608 0.18541 C -0.00452 0.18448 -0.00278 0.18425 -0.00139 0.1831 C 0.00069 0.18171 0.00277 0.18009 0.00486 0.17893 C 0.00746 0.178 0.01006 0.17777 0.01267 0.17708 C 0.03263 0.17106 0.00329 0.17916 0.02673 0.17291 C 0.05069 0.17337 0.07482 0.17291 0.09861 0.17476 C 0.10052 0.17499 0.10156 0.17823 0.10329 0.17893 C 0.11336 0.18356 0.12256 0.18379 0.13298 0.18541 C 0.15555 0.19282 0.14027 0.18842 0.19079 0.18541 C 0.19566 0.18495 0.20017 0.18402 0.20486 0.1831 L 0.22986 0.17893 C 0.23142 0.17754 0.23298 0.17592 0.23454 0.17476 C 0.2427 0.17013 0.25104 0.16897 0.25954 0.16643 C 0.26423 0.16527 0.26892 0.16365 0.27361 0.16226 C 0.27725 0.16157 0.28107 0.1611 0.28454 0.16041 C 0.2868 0.15972 0.28871 0.15879 0.29079 0.1581 C 0.29809 0.15671 0.31267 0.15393 0.31267 0.15393 C 0.32569 0.15485 0.33888 0.15509 0.35173 0.15624 C 0.35451 0.15647 0.35694 0.15763 0.35954 0.1581 C 0.36267 0.15902 0.36579 0.15948 0.36892 0.16041 C 0.37413 0.16296 0.37829 0.16481 0.38298 0.16874 C 0.38732 0.17198 0.39114 0.17615 0.39548 0.17893 C 0.4 0.18194 0.40486 0.1831 0.40954 0.18541 C 0.41163 0.18726 0.41371 0.18981 0.41579 0.19143 C 0.42204 0.19675 0.43454 0.20624 0.43454 0.20624 C 0.43767 0.20485 0.44079 0.20254 0.44392 0.20208 C 0.44566 0.20161 0.44704 0.2037 0.44861 0.20393 C 0.45538 0.20509 0.46215 0.20532 0.46892 0.20624 C 0.52569 0.19189 0.45555 0.20763 0.54704 0.19791 C 0.54895 0.19768 0.55017 0.1949 0.55173 0.19374 C 0.55381 0.19212 0.55607 0.19097 0.55798 0.18958 C 0.56128 0.1868 0.56371 0.18147 0.56736 0.18124 C 0.59201 0.17893 0.58385 0.18379 0.59392 0.17708 " pathEditMode="relative" ptsTypes="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 descr="Скачать Остров картинки для детей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80" y="4197757"/>
            <a:ext cx="1575222" cy="205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Как составить карту сокровищ для поиска подар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29575" y="5827503"/>
            <a:ext cx="1800200" cy="100811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29676" y="5080560"/>
            <a:ext cx="268228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Остров «посчитай-ка»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27184" y="3417431"/>
            <a:ext cx="2408911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Остров «найди-ка»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2448" y="4767459"/>
            <a:ext cx="2517903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</a:t>
            </a:r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остров «думай-ка»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92227" y="2075678"/>
            <a:ext cx="172819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Остров «угадай-ка»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назад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746" y="31137"/>
            <a:ext cx="688908" cy="859611"/>
          </a:xfrm>
          <a:prstGeom prst="rect">
            <a:avLst/>
          </a:prstGeom>
        </p:spPr>
      </p:pic>
      <p:pic>
        <p:nvPicPr>
          <p:cNvPr id="14" name="вперед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40197" y="6126163"/>
            <a:ext cx="688908" cy="859611"/>
          </a:xfrm>
          <a:prstGeom prst="rect">
            <a:avLst/>
          </a:prstGeom>
        </p:spPr>
      </p:pic>
      <p:pic>
        <p:nvPicPr>
          <p:cNvPr id="16" name="Picture 4" descr="Анимация картинки парусники, корабли и яхт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420" y="2571744"/>
            <a:ext cx="2355117" cy="29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" y="-47956"/>
            <a:ext cx="9270972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Карта острова математики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AutoShape 2" descr="https://banner2.kisspng.com/20180322/ceq/kisspng-baby-monkeys-chimpanzee-cartoon-clip-art-monkey-5ab3fc3670ddf4.47556277152174495046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im0-tub-ru.yandex.net/i?id=3036c2f43b88ad17b06c01465a246a36&amp;n=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4" t="11634" r="11758" b="15130"/>
          <a:stretch/>
        </p:blipFill>
        <p:spPr bwMode="auto">
          <a:xfrm>
            <a:off x="1019693" y="5670171"/>
            <a:ext cx="654972" cy="75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Скачать Остров картинки для детей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686" y="3573740"/>
            <a:ext cx="1575222" cy="205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Скачать Остров картинки для детей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690" y="2451975"/>
            <a:ext cx="1575222" cy="205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Скачать Остров картинки для детей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425" y="1000738"/>
            <a:ext cx="1575222" cy="205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870818" y="714875"/>
            <a:ext cx="618477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/>
              <a:t>На этом острове живет много-много обезьян. И наша задача всех обезьян покормить. </a:t>
            </a:r>
          </a:p>
          <a:p>
            <a:r>
              <a:rPr lang="ru-RU" sz="1200" dirty="0" smtClean="0"/>
              <a:t>Ребята, а что любят есть обезьяны? Дорогие, мои моряки, сейчас я в руки каждому</a:t>
            </a:r>
          </a:p>
          <a:p>
            <a:r>
              <a:rPr lang="ru-RU" sz="1200" dirty="0" smtClean="0"/>
              <a:t> дам вот такой планшет. Посмотрите внимательно, как играть на этом планшете.</a:t>
            </a:r>
            <a:endParaRPr lang="ru-RU" sz="1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940" y="6364869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24" name="назад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" y="84336"/>
            <a:ext cx="6889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16 0.11157 L 0.2816 0.1118 C 0.28229 0.11852 0.28246 0.12546 0.28333 0.13241 C 0.28385 0.1375 0.28628 0.14676 0.28785 0.15116 C 0.28976 0.15532 0.29306 0.1588 0.2941 0.16366 C 0.29549 0.16852 0.29583 0.17199 0.29896 0.17616 C 0.30017 0.17778 0.30208 0.17893 0.30347 0.18032 C 0.30451 0.18241 0.30538 0.18449 0.3066 0.18657 C 0.30868 0.18935 0.31128 0.19143 0.31285 0.19491 C 0.31615 0.20139 0.32083 0.21574 0.32083 0.21597 C 0.32205 0.22245 0.32222 0.22778 0.32708 0.23241 C 0.32882 0.23403 0.33125 0.23356 0.33333 0.23449 C 0.3349 0.23495 0.33646 0.23588 0.33785 0.23657 C 0.33993 0.23935 0.34184 0.24259 0.3441 0.24491 C 0.34549 0.24606 0.3474 0.24606 0.34896 0.24699 C 0.35417 0.24954 0.35903 0.25347 0.36458 0.25532 C 0.36875 0.25671 0.37309 0.25671 0.37708 0.25949 C 0.38472 0.26458 0.38108 0.2625 0.38785 0.26574 C 0.39826 0.26227 0.40885 0.25949 0.4191 0.25532 C 0.42882 0.25139 0.41944 0.25139 0.42708 0.24491 C 0.42882 0.24329 0.43125 0.24352 0.43333 0.24282 C 0.43472 0.24167 0.44271 0.2368 0.4441 0.23449 C 0.44514 0.23264 0.44462 0.22986 0.44583 0.22824 C 0.44931 0.22222 0.45208 0.22176 0.4566 0.21991 C 0.46441 0.20949 0.45816 0.21713 0.46597 0.20949 C 0.47031 0.20532 0.47569 0.20255 0.47847 0.19699 C 0.47951 0.19491 0.47986 0.19143 0.4816 0.19074 C 0.48698 0.18843 0.49306 0.18935 0.49878 0.18866 C 0.49983 0.18657 0.50017 0.1838 0.50191 0.18241 C 0.50365 0.18079 0.50608 0.18102 0.50816 0.18032 C 0.5217 0.175 0.50069 0.1794 0.53316 0.17616 C 0.5375 0.1581 0.53333 0.16805 0.56285 0.17199 C 0.56424 0.17199 0.5658 0.17338 0.56753 0.17407 C 0.56944 0.17477 0.5717 0.175 0.57378 0.17616 C 0.57795 0.17847 0.58177 0.18241 0.58628 0.18449 C 0.59444 0.18796 0.58924 0.18611 0.60191 0.18866 C 0.60503 0.19005 0.60799 0.19236 0.61128 0.19282 C 0.61979 0.19352 0.62517 0.19005 0.63316 0.18866 C 0.63767 0.18773 0.64253 0.18727 0.64722 0.18657 C 0.67413 0.19051 0.67135 0.19097 0.71285 0.18657 C 0.7151 0.18611 0.71701 0.1838 0.7191 0.18241 C 0.7217 0.18032 0.72448 0.17847 0.72691 0.17616 C 0.72865 0.1743 0.72969 0.1713 0.7316 0.16991 C 0.73385 0.16782 0.73663 0.1669 0.73941 0.16574 C 0.74392 0.16343 0.74861 0.16088 0.75347 0.15949 C 0.7691 0.15463 0.76285 0.15718 0.77222 0.15324 C 0.77847 0.15393 0.78472 0.15393 0.79097 0.15532 C 0.79514 0.15602 0.79913 0.1581 0.80347 0.15949 C 0.8059 0.16018 0.80868 0.16065 0.81128 0.16157 L 0.82535 0.16574 C 0.83264 0.16782 0.82917 0.16782 0.83316 0.16782 " pathEditMode="relative" rAng="0" ptsTypes="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0" y="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Овал 44"/>
          <p:cNvSpPr/>
          <p:nvPr/>
        </p:nvSpPr>
        <p:spPr>
          <a:xfrm>
            <a:off x="5840427" y="1342521"/>
            <a:ext cx="1391568" cy="14134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3864191" y="4198223"/>
            <a:ext cx="1415617" cy="140539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6" descr="Скачать Лягушонок картинки для детей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00" y="3278138"/>
            <a:ext cx="576064" cy="6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КАРТИНКИ Лягушка. Точное попадание gif анимация смайлик аватар скачать рисунок фото бесплатно Лягушка. Точное попадание скачать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02944"/>
            <a:ext cx="298262" cy="2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КАРТИНКИ Лягушка. Точное попадание gif анимация смайлик аватар скачать рисунок фото бесплатно Лягушка. Точное попадание скачат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21" y="5410927"/>
            <a:ext cx="809054" cy="62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сон на 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55" y="1293426"/>
            <a:ext cx="353135" cy="35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красивые цифры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929759"/>
            <a:ext cx="788008" cy="84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2" name="Picture 34" descr="Скачать цифры анимация 6 картинки и фото на телефон бесплатно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83" y="6032386"/>
            <a:ext cx="787221" cy="85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36" descr="Download цифры анимация pictures for free and share no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491" y="5879305"/>
            <a:ext cx="908789" cy="94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6" name="Picture 38" descr="Download цифры анимация pictures for free and share no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153" y="5613241"/>
            <a:ext cx="1512606" cy="121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8" name="Picture 40" descr="Download цифры анимация 4 pictures for free and share now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699" y="5871150"/>
            <a:ext cx="720080" cy="98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0" name="Picture 42" descr="Форум родителей Витебска - Показать сообщение отдельно - Дети 2011-2012, часть 16 &quot;Мороз и солнце - день чудесный.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15" y="5900876"/>
            <a:ext cx="955268" cy="95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6" name="Picture 48" descr="http://u2.platformalp.ru/b4944963b5c83d545c3d3022bcf03282/abac5e390cabf1e024cb9bc3a5d4bd7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1" y="6021288"/>
            <a:ext cx="677213" cy="73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8" name="Picture 50" descr="Любимые песни и сказки детства!!! . 2008, Детский, сборник / Скачать бесплатно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36" y="548680"/>
            <a:ext cx="262124" cy="17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0" name="Picture 52" descr="Форум совместных покупок Южного федерального округа * Просмотр темы - H*&amp;*M из Швеции-октябрь, Распродажа,Стоп 13.10.в 10 час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61" y="5858603"/>
            <a:ext cx="742950" cy="89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2" name="Picture 54" descr="vladgorod.ucoz.r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11" y="5871150"/>
            <a:ext cx="846787" cy="8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Опущение влагалища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5" y="3799305"/>
            <a:ext cx="493791" cy="4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0" descr="Download цифры анимация 4 pictures for free and share now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871150"/>
            <a:ext cx="720080" cy="98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4" descr="Скачать цифры анимация 6 картинки и фото на телефон бесплатно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83" y="5988993"/>
            <a:ext cx="787221" cy="85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назад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0765765" y="-155168"/>
            <a:ext cx="688908" cy="859611"/>
          </a:xfrm>
          <a:prstGeom prst="rect">
            <a:avLst/>
          </a:prstGeom>
        </p:spPr>
      </p:pic>
      <p:pic>
        <p:nvPicPr>
          <p:cNvPr id="29" name="вперед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349555" y="6114409"/>
            <a:ext cx="688908" cy="859611"/>
          </a:xfrm>
          <a:prstGeom prst="rect">
            <a:avLst/>
          </a:prstGeom>
        </p:spPr>
      </p:pic>
      <p:pic>
        <p:nvPicPr>
          <p:cNvPr id="31" name="Picture 2" descr="Улыбка (34) анимация смайлик gif картинка рисунок ава скачат…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364" y="3463556"/>
            <a:ext cx="771098" cy="68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Скачать Картинки леса для детей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2" y="88442"/>
            <a:ext cx="9118328" cy="6838746"/>
          </a:xfrm>
          <a:prstGeom prst="rect">
            <a:avLst/>
          </a:prstGeom>
          <a:solidFill>
            <a:schemeClr val="tx2">
              <a:lumMod val="10000"/>
            </a:schemeClr>
          </a:solidFill>
          <a:extLst/>
        </p:spPr>
      </p:pic>
      <p:sp>
        <p:nvSpPr>
          <p:cNvPr id="38" name="Овал 37"/>
          <p:cNvSpPr/>
          <p:nvPr/>
        </p:nvSpPr>
        <p:spPr>
          <a:xfrm>
            <a:off x="1556230" y="824963"/>
            <a:ext cx="1391568" cy="14134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3856311" y="4238471"/>
            <a:ext cx="1415617" cy="140539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2158266" y="3051806"/>
            <a:ext cx="1415617" cy="140539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2683667" y="1288081"/>
            <a:ext cx="1415617" cy="140539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3369096" y="2251558"/>
            <a:ext cx="1391568" cy="14134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1219330" y="3952683"/>
            <a:ext cx="1391568" cy="14134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349163" y="2967321"/>
            <a:ext cx="874710" cy="1924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2045532" y="3995092"/>
            <a:ext cx="1451506" cy="1568394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15329" y="1728189"/>
            <a:ext cx="1415617" cy="140539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4470788" y="2872249"/>
            <a:ext cx="1650034" cy="149889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/>
          <p:cNvSpPr/>
          <p:nvPr/>
        </p:nvSpPr>
        <p:spPr>
          <a:xfrm>
            <a:off x="779633" y="1310339"/>
            <a:ext cx="1650034" cy="149889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/>
          <p:cNvSpPr/>
          <p:nvPr/>
        </p:nvSpPr>
        <p:spPr>
          <a:xfrm>
            <a:off x="141278" y="3386840"/>
            <a:ext cx="1650034" cy="149889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/>
          <p:cNvSpPr/>
          <p:nvPr/>
        </p:nvSpPr>
        <p:spPr>
          <a:xfrm>
            <a:off x="4955070" y="1098920"/>
            <a:ext cx="1650034" cy="149889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Равнобедренный треугольник 48"/>
          <p:cNvSpPr/>
          <p:nvPr/>
        </p:nvSpPr>
        <p:spPr>
          <a:xfrm>
            <a:off x="1977422" y="4023944"/>
            <a:ext cx="1650034" cy="149889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406307" y="2178139"/>
            <a:ext cx="874710" cy="1924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Равнобедренный треугольник 50"/>
          <p:cNvSpPr/>
          <p:nvPr/>
        </p:nvSpPr>
        <p:spPr>
          <a:xfrm>
            <a:off x="2037016" y="1552907"/>
            <a:ext cx="1650034" cy="149889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вперед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501955" y="6266809"/>
            <a:ext cx="688908" cy="859611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4716423" y="4648638"/>
            <a:ext cx="1391568" cy="14134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5631201" y="3180873"/>
            <a:ext cx="1391568" cy="14134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5508663" y="3720443"/>
            <a:ext cx="1415617" cy="140539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247940" y="6364869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989655" y="-11403"/>
            <a:ext cx="6140014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 smtClean="0"/>
              <a:t>ребята, вы узнаете жителей этой страны? (геометрические фигуры). Назовите их?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-Имя ребенка сколько всего квадратов?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всего треугольников?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квадратов фиолетового цвета?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овалов?</a:t>
            </a:r>
            <a:endParaRPr lang="ru-RU" sz="1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8" name="назад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2862" y="84336"/>
            <a:ext cx="6889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1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0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0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0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Как составить карту сокровищ для поиска подар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29575" y="5827503"/>
            <a:ext cx="1800200" cy="100811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29676" y="5080560"/>
            <a:ext cx="268228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Остров «посчитай-ка»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3417431"/>
            <a:ext cx="2559641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Остров «Найди-ка»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2449" y="4767459"/>
            <a:ext cx="223224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</a:t>
            </a:r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остров «развивай-ка»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92227" y="2075678"/>
            <a:ext cx="172819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Остров «угадай-ка»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назад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746" y="31137"/>
            <a:ext cx="688908" cy="859611"/>
          </a:xfrm>
          <a:prstGeom prst="rect">
            <a:avLst/>
          </a:prstGeom>
        </p:spPr>
      </p:pic>
      <p:pic>
        <p:nvPicPr>
          <p:cNvPr id="14" name="вперед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40197" y="6126163"/>
            <a:ext cx="688908" cy="8596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" y="-47956"/>
            <a:ext cx="9270972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Карта острова математики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8" name="Picture 4" descr="Анимация картинки парусники, корабли и яхты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97" y="2122610"/>
            <a:ext cx="2355117" cy="29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назад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" y="84336"/>
            <a:ext cx="688908" cy="859611"/>
          </a:xfrm>
          <a:prstGeom prst="rect">
            <a:avLst/>
          </a:prstGeom>
        </p:spPr>
      </p:pic>
      <p:pic>
        <p:nvPicPr>
          <p:cNvPr id="19" name="природа-бухта-чае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53758" y="2793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58 0.12685 L -0.14358 0.12685 C -0.15087 0.12754 -0.15816 0.12893 -0.16545 0.12893 C -0.18715 0.12893 -0.17708 0.12199 -0.18733 0.13102 C -0.18698 0.13379 -0.18646 0.13657 -0.18594 0.13935 C -0.1849 0.14282 -0.18142 0.14652 -0.18281 0.14977 C -0.18368 0.15231 -0.18681 0.14791 -0.18906 0.14768 C -0.21076 0.14652 -0.23281 0.14629 -0.25469 0.1456 C -0.26233 0.1449 -0.27031 0.14537 -0.27795 0.14352 C -0.27986 0.14305 -0.28108 0.14027 -0.28281 0.13935 C -0.28472 0.13819 -0.28698 0.13796 -0.28906 0.13727 C -0.33785 0.14652 -0.30469 0.14097 -0.41719 0.13727 C -0.41979 0.13727 -0.4224 0.13611 -0.42483 0.13518 C -0.43594 0.13125 -0.43142 0.13148 -0.44045 0.12893 C -0.45625 0.12477 -0.46198 0.12615 -0.48281 0.12477 C -0.49167 0.12083 -0.49757 0.11759 -0.50781 0.11643 C -0.52066 0.11504 -0.53386 0.11504 -0.5467 0.11435 L -0.55781 0.11018 C -0.55972 0.10949 -0.56198 0.10902 -0.56406 0.1081 C -0.56719 0.10694 -0.57014 0.10509 -0.57344 0.10393 C -0.57795 0.10231 -0.58281 0.10115 -0.58733 0.09977 C -0.58958 0.09907 -0.59167 0.09884 -0.59358 0.09768 C -0.59583 0.09652 -0.59757 0.09421 -0.59983 0.09352 C -0.60608 0.09213 -0.61233 0.09213 -0.61858 0.09143 C -0.62136 0.08935 -0.62379 0.08727 -0.62656 0.08518 C -0.62847 0.08379 -0.63073 0.08264 -0.63281 0.08102 C -0.6349 0.07916 -0.63698 0.07685 -0.63906 0.07477 C -0.64653 0.05463 -0.63646 0.07824 -0.64844 0.06018 C -0.65035 0.05717 -0.65139 0.05324 -0.65295 0.04977 C -0.65451 0.04699 -0.65608 0.04421 -0.65781 0.04143 C -0.65816 0.03935 -0.65886 0.03727 -0.6592 0.03518 C -0.66042 0.02963 -0.66233 0.01852 -0.66233 0.01852 C -0.66215 0.01736 -0.66024 0.00602 -0.6592 0.00393 C -0.65313 -0.00903 -0.65174 -0.01019 -0.64531 -0.01898 C -0.64462 -0.02107 -0.64462 -0.02338 -0.64358 -0.02523 C -0.64045 -0.03172 -0.63281 -0.04398 -0.63281 -0.04398 C -0.63142 -0.04908 -0.63108 -0.05232 -0.62795 -0.05648 C -0.62674 -0.05811 -0.62483 -0.05926 -0.62344 -0.06065 C -0.62066 -0.05996 -0.61806 -0.05741 -0.61545 -0.05857 C -0.61215 -0.05973 -0.61111 -0.07338 -0.61094 -0.07523 C -0.6125 -0.0919 -0.61024 -0.0882 -0.61545 -0.09815 C -0.61858 -0.10371 -0.62483 -0.11482 -0.62483 -0.11482 C -0.62552 -0.1169 -0.62552 -0.11922 -0.62656 -0.12107 C -0.62761 -0.12292 -0.63108 -0.12269 -0.63108 -0.12523 L -0.62656 -0.13125 " pathEditMode="relative" ptsTypes="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Скачать Картинки леса для детей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0" y="19254"/>
            <a:ext cx="9118328" cy="683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Скачать Лягушонок картинки для детей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00" y="3278138"/>
            <a:ext cx="576064" cy="6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КАРТИНКИ Лягушка. Точное попадание gif анимация смайлик аватар скачать рисунок фото бесплатно Лягушка. Точное попадание скачать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02944"/>
            <a:ext cx="298262" cy="2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сон на 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55" y="1293426"/>
            <a:ext cx="353135" cy="35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красивые цифры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345" y="2882013"/>
            <a:ext cx="1443224" cy="155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6" name="Picture 38" descr="Download цифры анимация pictures for free and share now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695" y="4263558"/>
            <a:ext cx="2215504" cy="178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0" name="Picture 42" descr="Форум родителей Витебска - Показать сообщение отдельно - Дети 2011-2012, часть 16 &quot;Мороз и солнце - день чудесный.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026" y="2879532"/>
            <a:ext cx="1626550" cy="162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6" name="Picture 48" descr="http://u2.platformalp.ru/b4944963b5c83d545c3d3022bcf03282/abac5e390cabf1e024cb9bc3a5d4bd7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82" y="3355242"/>
            <a:ext cx="1682479" cy="183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8" name="Picture 50" descr="Любимые песни и сказки детства!!! . 2008, Детский, сборник / Скачать бесплатно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36" y="548680"/>
            <a:ext cx="262124" cy="17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0" name="Picture 52" descr="Форум совместных покупок Южного федерального округа * Просмотр темы - H*&amp;*M из Швеции-октябрь, Распродажа,Стоп 13.10.в 10 час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50" y="4161362"/>
            <a:ext cx="1378718" cy="167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2" name="Picture 54" descr="vladgorod.ucoz.r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70" y="1048105"/>
            <a:ext cx="2134417" cy="22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Опущение влагалища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5" y="3799305"/>
            <a:ext cx="493791" cy="4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4" descr="Скачать цифры анимация 6 картинки и фото на телефон бесплатно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94" y="2636515"/>
            <a:ext cx="1598608" cy="174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назад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765765" y="-155168"/>
            <a:ext cx="688908" cy="859611"/>
          </a:xfrm>
          <a:prstGeom prst="rect">
            <a:avLst/>
          </a:prstGeom>
        </p:spPr>
      </p:pic>
      <p:pic>
        <p:nvPicPr>
          <p:cNvPr id="29" name="вперед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349555" y="6114409"/>
            <a:ext cx="688908" cy="859611"/>
          </a:xfrm>
          <a:prstGeom prst="rect">
            <a:avLst/>
          </a:prstGeom>
        </p:spPr>
      </p:pic>
      <p:pic>
        <p:nvPicPr>
          <p:cNvPr id="39" name="Picture 48" descr="http://u2.platformalp.ru/b4944963b5c83d545c3d3022bcf03282/abac5e390cabf1e024cb9bc3a5d4bd7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585" y="4433392"/>
            <a:ext cx="1254210" cy="136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http://www.psdgraphics.com/file/red-number-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im0-tub-ru.yandex.net/i?id=a1ef4f0b99429b942abb1c12e56adf2e&amp;n=13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" t="13996" r="5226" b="24580"/>
          <a:stretch/>
        </p:blipFill>
        <p:spPr bwMode="auto">
          <a:xfrm>
            <a:off x="7140470" y="4084271"/>
            <a:ext cx="1944217" cy="18722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81394" y="100158"/>
            <a:ext cx="8385822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ru-RU" sz="1400" dirty="0" smtClean="0"/>
              <a:t>Назовите жителей этого острова? (цифры) Давайте назовем их по порядку. Но эти цифры захватили</a:t>
            </a:r>
          </a:p>
          <a:p>
            <a:pPr algn="just"/>
            <a:r>
              <a:rPr lang="ru-RU" sz="1400" dirty="0" smtClean="0"/>
              <a:t> пираты, и чтобы их спасти нам надо сесть за ноутбуки и выполнить задание. </a:t>
            </a:r>
          </a:p>
          <a:p>
            <a:pPr algn="just"/>
            <a:r>
              <a:rPr lang="ru-RU" sz="1400" dirty="0" smtClean="0"/>
              <a:t>Поднимите руки кто из вас хоть раз играл за компьютером?</a:t>
            </a:r>
            <a:endParaRPr lang="ru-RU" sz="1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4" descr="http://steshka.ru/wp-content/uploads/2015/02/count_1-10_pictures_2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0" t="22808" r="25336" b="52434"/>
          <a:stretch/>
        </p:blipFill>
        <p:spPr bwMode="auto">
          <a:xfrm>
            <a:off x="2298540" y="4633049"/>
            <a:ext cx="1191920" cy="150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eshka.ru/wp-content/uploads/2015/02/count_1-10_pictures_2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8" t="51187" r="48666" b="21427"/>
          <a:stretch/>
        </p:blipFill>
        <p:spPr bwMode="auto">
          <a:xfrm>
            <a:off x="5531846" y="4644342"/>
            <a:ext cx="939385" cy="136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eshka.ru/wp-content/uploads/2015/02/count_1-10_pictures_2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5" t="21971" r="44482" b="54325"/>
          <a:stretch/>
        </p:blipFill>
        <p:spPr bwMode="auto">
          <a:xfrm>
            <a:off x="1944082" y="1572161"/>
            <a:ext cx="1083795" cy="155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назад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2862" y="84336"/>
            <a:ext cx="6889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3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0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Как составить карту сокровищ для поиска подар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29575" y="5827503"/>
            <a:ext cx="1800200" cy="100811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29676" y="5080560"/>
            <a:ext cx="268228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Остров «посчитай-ка»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3417431"/>
            <a:ext cx="2559641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Остров «Найди-ка»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2449" y="4767459"/>
            <a:ext cx="223224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</a:t>
            </a:r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остров «развивай-ка»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92227" y="2075678"/>
            <a:ext cx="172819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spc="0" dirty="0" smtClean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Остров «угадай-ка»</a:t>
            </a:r>
            <a:endParaRPr lang="ru-RU" sz="1600" b="1" cap="all" spc="0" dirty="0">
              <a:ln/>
              <a:solidFill>
                <a:schemeClr val="bg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назад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746" y="31137"/>
            <a:ext cx="688908" cy="859611"/>
          </a:xfrm>
          <a:prstGeom prst="rect">
            <a:avLst/>
          </a:prstGeom>
        </p:spPr>
      </p:pic>
      <p:pic>
        <p:nvPicPr>
          <p:cNvPr id="14" name="вперед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40197" y="6126163"/>
            <a:ext cx="688908" cy="8596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" y="-47956"/>
            <a:ext cx="9270972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Карта острова математики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8" name="Picture 4" descr="Анимация картинки парусники, корабли и яхт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464850"/>
            <a:ext cx="2355117" cy="29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назад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" y="84336"/>
            <a:ext cx="6889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1.94444E-6 4.81481E-6 C -0.0026 0.00509 -0.00486 0.00995 -0.00781 0.01481 C -0.00903 0.01689 -0.01111 0.01851 -0.0125 0.02083 C -0.01337 0.02268 -0.01319 0.02523 -0.01406 0.02731 C -0.0158 0.03148 -0.01823 0.03564 -0.02031 0.03981 L -0.02326 0.04583 C -0.02292 0.04861 -0.02257 0.05162 -0.02187 0.05416 C -0.02014 0.05925 -0.01684 0.06296 -0.01406 0.06666 C -0.00607 0.09861 -0.01389 0.06481 -0.01094 0.15231 C -0.01076 0.15509 -0.00972 0.15763 -0.00937 0.16064 C -0.00868 0.16435 -0.00781 0.17824 -0.00625 0.18333 C -0.00538 0.18564 -0.00417 0.1875 -0.00312 0.18981 C -0.00243 0.19375 -0.00156 0.20208 -1.94444E-6 0.20648 C 0.00087 0.20856 0.00226 0.21041 0.00313 0.2125 C 0.00833 0.22337 0.00677 0.22291 0.01406 0.23148 C 0.0191 0.23703 0.01806 0.23449 0.02344 0.2375 C 0.03698 0.24537 0.02344 0.23888 0.03438 0.24398 C 0.03594 0.24583 0.0375 0.24814 0.03906 0.25 C 0.04063 0.25162 0.04254 0.25254 0.04375 0.25416 C 0.04514 0.25601 0.04583 0.25833 0.04688 0.26064 C 0.04896 0.25972 0.05156 0.26041 0.05313 0.25833 C 0.06458 0.24513 0.05643 0.25023 0.06094 0.23981 C 0.06389 0.2331 0.06788 0.22777 0.07031 0.22083 C 0.0724 0.21527 0.07379 0.20925 0.07656 0.20416 C 0.07813 0.20138 0.07986 0.19884 0.08125 0.19583 C 0.09202 0.17314 0.07587 0.20277 0.08906 0.17916 C 0.0908 0.17291 0.09097 0.17106 0.09375 0.16481 C 0.09583 0.16041 0.09688 0.15509 0.1 0.15231 C 0.10573 0.14722 0.1066 0.14652 0.1125 0.13981 C 0.11424 0.13773 0.11563 0.13564 0.11719 0.13333 C 0.11771 0.13148 0.11771 0.12893 0.11875 0.12731 C 0.12101 0.12384 0.12431 0.12199 0.12656 0.11898 C 0.12795 0.11712 0.12865 0.11481 0.12969 0.1125 C 0.13542 0.08981 0.12639 0.1243 0.13438 0.1 C 0.14184 0.07777 0.13368 0.0956 0.14063 0.08148 C 0.14115 0.07592 0.1408 0.0699 0.14219 0.06481 C 0.14358 0.05995 0.14636 0.05648 0.14844 0.05231 C 0.14948 0.05 0.15035 0.04768 0.15156 0.04583 C 0.15313 0.04398 0.15504 0.04212 0.15625 0.03981 C 0.15764 0.03726 0.15799 0.03379 0.15938 0.03148 C 0.16181 0.02754 0.16563 0.02662 0.16875 0.025 C 0.1724 0.02592 0.17622 0.02615 0.17969 0.02731 C 0.18143 0.02754 0.18281 0.02893 0.18438 0.02916 C 0.18802 0.03032 0.19167 0.03055 0.19531 0.03148 C 0.19688 0.03055 0.19931 0.03125 0.2 0.02916 C 0.20208 0.0243 0.20191 0.01805 0.20313 0.0125 C 0.20365 0.01064 0.20347 0.00787 0.20469 0.00648 C 0.20695 0.00393 0.2099 0.00347 0.2125 0.00231 C 0.21563 0.00069 0.22188 -0.00186 0.22188 -0.00186 C 0.23681 -0.01528 0.20886 0.00856 0.24063 -0.01019 C 0.24583 -0.01343 0.24983 -0.01922 0.25469 -0.02269 C 0.27639 -0.03913 0.27188 -0.03681 0.28594 -0.04167 C 0.2875 -0.04352 0.28889 -0.04607 0.29063 -0.04769 C 0.29583 -0.05255 0.30504 -0.04838 0.30938 -0.04769 C 0.3125 -0.0463 0.3158 -0.04538 0.31875 -0.04352 C 0.32101 -0.0426 0.32292 -0.04075 0.325 -0.03936 C 0.32761 -0.03797 0.33021 -0.03658 0.33281 -0.03519 C 0.33438 -0.03334 0.33577 -0.03102 0.3375 -0.02917 C 0.35486 -0.00973 0.34913 -0.01575 0.37188 -0.00417 C 0.38976 0.01504 0.37222 -0.00186 0.38438 0.00648 C 0.39809 0.0155 0.37778 0.01412 0.41094 0.025 L 0.42344 0.02916 L 0.49219 0.025 C 0.49636 0.02384 0.49236 0.01342 0.49063 0.00833 C 0.48906 0.00393 0.48524 0.00185 0.48281 -0.00186 C 0.47795 -0.00996 0.4684 -0.03311 0.46719 -0.03936 C 0.46615 -0.04491 0.46493 -0.05047 0.46406 -0.05602 C 0.46389 -0.05741 0.46302 -0.07292 0.46094 -0.07686 C 0.45972 -0.0794 0.45764 -0.08079 0.45625 -0.08334 C 0.45399 -0.08727 0.45261 -0.09213 0.45 -0.09584 C 0.44844 -0.09769 0.44688 -0.09977 0.44531 -0.10186 C 0.44306 -0.10533 0.44149 -0.10926 0.43906 -0.1125 C 0.42795 -0.12709 0.42726 -0.12454 0.41406 -0.1375 C 0.40868 -0.1426 0.40399 -0.14908 0.39844 -0.15417 L 0.37969 -0.17084 L 0.375 -0.175 C 0.37448 -0.17686 0.37448 -0.1794 0.37344 -0.18102 C 0.36979 -0.18704 0.36719 -0.1875 0.3625 -0.18936 C 0.36198 -0.1838 0.36163 -0.17825 0.36094 -0.17269 C 0.36059 -0.16991 0.35938 -0.16436 0.35938 -0.16436 " pathEditMode="relative" ptsTypes="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детская испанская песня El Baile De La Ola - песня ola 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04" y="3470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назад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688908" cy="859611"/>
          </a:xfrm>
          <a:prstGeom prst="rect">
            <a:avLst/>
          </a:prstGeom>
        </p:spPr>
      </p:pic>
      <p:pic>
        <p:nvPicPr>
          <p:cNvPr id="15" name="Picture 140" descr="Охота и рыбалка соловьиного края - Гриб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019" y="5617352"/>
            <a:ext cx="386438" cy="50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8" descr="Новости и объявления - Школярик21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1656184" cy="140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8" descr="Птицы картинки для детей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64" y="1797862"/>
            <a:ext cx="503214" cy="25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8" descr="Птицы картинки для детей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64" y="1950262"/>
            <a:ext cx="503214" cy="25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8" descr="Птицы картинки для детей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808" y="2217560"/>
            <a:ext cx="451063" cy="22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8" descr="Птицы картинки для детей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45" y="2219676"/>
            <a:ext cx="503214" cy="25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шум лес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2340768" y="1554388"/>
            <a:ext cx="609600" cy="609600"/>
          </a:xfrm>
          <a:prstGeom prst="rect">
            <a:avLst/>
          </a:prstGeom>
        </p:spPr>
      </p:pic>
      <p:pic>
        <p:nvPicPr>
          <p:cNvPr id="26" name="Picture 6" descr="Колыбельная сказка про лису слушать онлайн бесплатно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532" y="2466754"/>
            <a:ext cx="1791716" cy="197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http://evrikak.ru/wp-content/uploads/2016/11/18-1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" name="Picture 4" descr="Картинки Улыбка (431) gif анимация смайлик аватар скачать бесплатно рисунок фото Улыбка (431)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33" y="3056536"/>
            <a:ext cx="5503720" cy="33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liparting.com/wp-content/uploads/2016/05/Tree-clipart-trees-vector-clip-art-tree-photo-graphics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02" y="2946694"/>
            <a:ext cx="3926940" cy="39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2" descr="http://nicedrawing.com/wp-content/uploads/2013/05/1024_14-300x30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http://nicedrawing.com/wp-content/uploads/2013/05/1024_14-300x300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731" y="4035843"/>
            <a:ext cx="1299608" cy="129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JoyReactor - прикольные картинки и другие приколы: смешные демотиваторы, комиксы, гиф анимация, очень смешное видео, юмор в карт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727" y="347503"/>
            <a:ext cx="3502068" cy="419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 descr="Животные разные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001" y="5575062"/>
            <a:ext cx="2631818" cy="143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850608" y="127175"/>
            <a:ext cx="4245201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 smtClean="0"/>
              <a:t>На этом острове живет много животных.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 Вам надо попытаться угадать, кто и где спрятался.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Лиса спряталась за деревом.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Зайчик сидит на пеньке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Волк притаился под деревом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Медведь прыгает на дереве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Свинья спряталась за пеньком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Молодцы ребята. А теперь посмотрите внимательно</a:t>
            </a:r>
          </a:p>
          <a:p>
            <a:r>
              <a:rPr lang="ru-RU" sz="1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на следующее задание:</a:t>
            </a:r>
            <a:endParaRPr lang="ru-RU" sz="1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5" name="вперед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440197" y="6126163"/>
            <a:ext cx="688908" cy="859611"/>
          </a:xfrm>
          <a:prstGeom prst="rect">
            <a:avLst/>
          </a:prstGeom>
        </p:spPr>
      </p:pic>
      <p:pic>
        <p:nvPicPr>
          <p:cNvPr id="16" name="Picture 224" descr="Веселые картинки для детей. . Обои для рабочего стола с персонажами мультфильмов и детских книг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70" y="5013176"/>
            <a:ext cx="231295" cy="31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banner2.kisspng.com/20180311/rfw/kisspng-cartoon-tree-stump-clip-art-tree-stump-5aa4f9a8b53e84.161940811520761256742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banner2.kisspng.com/20180311/rfw/kisspng-cartoon-tree-stump-clip-art-tree-stump-5aa4f9a8b53e84.1619408115207612567424.jpg"/>
          <p:cNvSpPr>
            <a:spLocks noChangeAspect="1" noChangeArrowheads="1"/>
          </p:cNvSpPr>
          <p:nvPr/>
        </p:nvSpPr>
        <p:spPr bwMode="auto">
          <a:xfrm>
            <a:off x="1756903" y="2753786"/>
            <a:ext cx="192907" cy="1929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im0-tub-ru.yandex.net/i?id=3cd2a32d641de03d358839cf1894c0c2&amp;n=13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5" t="44941" r="33100" b="8272"/>
          <a:stretch/>
        </p:blipFill>
        <p:spPr bwMode="auto">
          <a:xfrm>
            <a:off x="3316746" y="4523048"/>
            <a:ext cx="720080" cy="9025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Анимации Зайцы, кролики, Анимации анимашки, анимационные картинки Зайцы, кролики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901" y="3792212"/>
            <a:ext cx="607777" cy="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8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7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6.2963E-6 C -0.00156 0.00601 -0.00434 0.0118 -0.00451 0.01805 C -0.00504 0.03124 -0.00191 0.05833 0.00451 0.0706 C 0.00799 0.09004 0.00937 0.10995 0.01354 0.12916 C 0.01684 0.14421 0.01615 0.13703 0.01805 0.14953 C 0.01858 0.15347 0.01892 0.15763 0.01962 0.16157 C 0.01996 0.16365 0.02118 0.16759 0.02118 0.16759 " pathEditMode="relative" ptsTypes="ffffff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C -0.00295 0.01343 -0.00694 0.04375 -0.01666 0.05672 C -0.0184 0.06158 -0.02222 0.07269 -0.0243 0.07685 C -0.02552 0.07917 -0.02743 0.08079 -0.02882 0.08287 C -0.03003 0.08472 -0.03073 0.08681 -0.03177 0.08889 C -0.0342 0.10116 -0.03819 0.1132 -0.04392 0.12338 C -0.04653 0.13357 -0.05295 0.14028 -0.05295 0.15162 " pathEditMode="relative" rAng="0" ptsTypes="AAAAA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3534</TotalTime>
  <Words>346</Words>
  <Application>Microsoft Office PowerPoint</Application>
  <PresentationFormat>Экран (4:3)</PresentationFormat>
  <Paragraphs>62</Paragraphs>
  <Slides>14</Slides>
  <Notes>2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Cambria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382</cp:revision>
  <dcterms:created xsi:type="dcterms:W3CDTF">2015-04-17T17:21:15Z</dcterms:created>
  <dcterms:modified xsi:type="dcterms:W3CDTF">2018-10-03T17:50:47Z</dcterms:modified>
</cp:coreProperties>
</file>