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6" r:id="rId9"/>
    <p:sldId id="263" r:id="rId10"/>
    <p:sldId id="265" r:id="rId11"/>
    <p:sldId id="268" r:id="rId12"/>
    <p:sldId id="264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6" autoAdjust="0"/>
  </p:normalViewPr>
  <p:slideViewPr>
    <p:cSldViewPr>
      <p:cViewPr varScale="1">
        <p:scale>
          <a:sx n="80" d="100"/>
          <a:sy n="8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7B92A-67D3-4B9A-93C1-C497E0E537DD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15E25-EDA2-4D1E-BD3B-158CBA9CED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D17C8-51FA-4887-B44A-114DF4613A6C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87E4AF-4115-48D7-AB13-D5D4D6CE1A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234888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Проект</a:t>
            </a:r>
            <a:br>
              <a:rPr lang="ru-RU" sz="7200" dirty="0" smtClean="0"/>
            </a:br>
            <a:r>
              <a:rPr lang="ru-RU" sz="4000" dirty="0" smtClean="0"/>
              <a:t>«животные  </a:t>
            </a:r>
            <a:r>
              <a:rPr lang="ru-RU" sz="4000" smtClean="0"/>
              <a:t>нашего края»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6600" dirty="0" smtClean="0"/>
              <a:t>Проект «Животные  нашего края»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573016"/>
            <a:ext cx="3635896" cy="3108806"/>
          </a:xfrm>
        </p:spPr>
        <p:txBody>
          <a:bodyPr>
            <a:normAutofit/>
          </a:bodyPr>
          <a:lstStyle/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Участники проекта: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Дети средней группы (4-5лет),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Воспитатель: Приходько Н.А.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Родители воспитанников.</a:t>
            </a:r>
          </a:p>
          <a:p>
            <a:pPr lvl="0" algn="ctr"/>
            <a:r>
              <a:rPr lang="ru-RU" sz="1600" b="1" u="sng" dirty="0" smtClean="0">
                <a:solidFill>
                  <a:schemeClr val="tx1"/>
                </a:solidFill>
              </a:rPr>
              <a:t>Срок реализации проекта</a:t>
            </a:r>
            <a:r>
              <a:rPr lang="ru-RU" sz="1600" b="1" dirty="0" smtClean="0">
                <a:solidFill>
                  <a:schemeClr val="tx1"/>
                </a:solidFill>
              </a:rPr>
              <a:t>: 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Сентябрь - Февраль 2018-2019 год.</a:t>
            </a:r>
            <a:r>
              <a:rPr lang="ru-RU" sz="1600" b="1" u="sng" dirty="0" smtClean="0">
                <a:solidFill>
                  <a:schemeClr val="bg1"/>
                </a:solidFill>
              </a:rPr>
              <a:t/>
            </a:r>
            <a:br>
              <a:rPr lang="ru-RU" sz="1600" b="1" u="sng" dirty="0" smtClean="0">
                <a:solidFill>
                  <a:schemeClr val="bg1"/>
                </a:solidFill>
              </a:rPr>
            </a:br>
            <a:endParaRPr lang="ru-RU" sz="1600" b="1" dirty="0" smtClean="0">
              <a:solidFill>
                <a:schemeClr val="bg1"/>
              </a:solidFill>
            </a:endParaRPr>
          </a:p>
          <a:p>
            <a:pPr lvl="0"/>
            <a:endParaRPr lang="ru-RU" sz="1600" b="1" dirty="0" smtClean="0">
              <a:solidFill>
                <a:schemeClr val="bg1"/>
              </a:solidFill>
            </a:endParaRPr>
          </a:p>
          <a:p>
            <a:pPr algn="l"/>
            <a:endParaRPr lang="ru-RU" sz="1600" dirty="0"/>
          </a:p>
        </p:txBody>
      </p:sp>
      <p:pic>
        <p:nvPicPr>
          <p:cNvPr id="14338" name="Picture 2" descr="http://new.stihi.ru/pics/2011/12/07/4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12010">
            <a:off x="147224" y="2884963"/>
            <a:ext cx="5500726" cy="374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8864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деятельность:</a:t>
            </a:r>
            <a:r>
              <a:rPr lang="ru-RU" sz="2400" dirty="0" smtClean="0"/>
              <a:t> 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П/игры: «Пустое место» , «Узнай по голосу», «Охотник и зайцы», «Охотники и звери».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Загадки- движения «Угадай животное».</a:t>
            </a:r>
          </a:p>
          <a:p>
            <a:pPr lvl="0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 по теме: "Наш лужок", "Ёжик».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Физкультминутки по теме: «Веселые мышата», « Скучно суслику в норе».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s://pp.userapi.com/c845216/v845216548/4eeeb/YVkMk-bN01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7418">
            <a:off x="517237" y="3281024"/>
            <a:ext cx="3813293" cy="2859970"/>
          </a:xfrm>
          <a:prstGeom prst="rect">
            <a:avLst/>
          </a:prstGeom>
          <a:noFill/>
        </p:spPr>
      </p:pic>
      <p:pic>
        <p:nvPicPr>
          <p:cNvPr id="22532" name="Picture 4" descr="https://pp.userapi.com/c831508/v831508548/fa42f/xgK26qTqo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2951">
            <a:off x="4871044" y="3348453"/>
            <a:ext cx="3879832" cy="29098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итоге реализации проекта создана книга «Животные степи».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Dom\Desktop\Алё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71851" y="1597101"/>
            <a:ext cx="2240859" cy="3168353"/>
          </a:xfrm>
          <a:prstGeom prst="rect">
            <a:avLst/>
          </a:prstGeom>
          <a:noFill/>
        </p:spPr>
      </p:pic>
      <p:pic>
        <p:nvPicPr>
          <p:cNvPr id="1027" name="Picture 3" descr="C:\Users\Dom\Desktop\Тимоф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3240360" cy="2291786"/>
          </a:xfrm>
          <a:prstGeom prst="rect">
            <a:avLst/>
          </a:prstGeom>
          <a:noFill/>
        </p:spPr>
      </p:pic>
      <p:pic>
        <p:nvPicPr>
          <p:cNvPr id="1028" name="Picture 4" descr="C:\Users\Dom\Desktop\Камил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97551" y="4071401"/>
            <a:ext cx="2115089" cy="299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5825" y="268288"/>
            <a:ext cx="8258175" cy="1017587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1506" name="Picture 2" descr="http://pics2.pokazuha.ru/p442/4/0/7011011f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85860"/>
            <a:ext cx="78608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149725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Данный экологический проект поможет дошкольникам расширить знания о степных животных  Крыма. В итоге реализации проекта планируется создание книги «Животные наших степей».</a:t>
            </a:r>
            <a:br>
              <a:rPr lang="ru-RU" sz="1600" dirty="0" smtClean="0"/>
            </a:br>
            <a:r>
              <a:rPr lang="ru-RU" sz="1600" b="1" dirty="0" smtClean="0"/>
              <a:t>Цель проекта: </a:t>
            </a:r>
            <a:r>
              <a:rPr lang="ru-RU" sz="1600" dirty="0" smtClean="0"/>
              <a:t>создать условия для развития познавательных и творческих способностей детей в процессе разработки детско-взрослого образовательного проекта «Животные нашего края».</a:t>
            </a:r>
            <a:br>
              <a:rPr lang="ru-RU" sz="1600" dirty="0" smtClean="0"/>
            </a:br>
            <a:r>
              <a:rPr lang="ru-RU" sz="1600" b="1" dirty="0" smtClean="0"/>
              <a:t>Задачи проекта: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Обогатить и закрепить знания и представления дошкольников о животных, живущих в наших степях.</a:t>
            </a:r>
            <a:br>
              <a:rPr lang="ru-RU" sz="1600" dirty="0" smtClean="0"/>
            </a:br>
            <a:r>
              <a:rPr lang="ru-RU" sz="1600" dirty="0" smtClean="0"/>
              <a:t>2. Обогатить словарь детей названиями признаков и действий за счёт обозначения качеств (особенности внешнего вида, питания, повадки).</a:t>
            </a:r>
            <a:br>
              <a:rPr lang="ru-RU" sz="1600" dirty="0" smtClean="0"/>
            </a:br>
            <a:r>
              <a:rPr lang="ru-RU" sz="1600" dirty="0" smtClean="0"/>
              <a:t>3. Развивать связную речь детей через составление описательного рассказа о животных и пересказа художественного текста.</a:t>
            </a:r>
            <a:br>
              <a:rPr lang="ru-RU" sz="1600" dirty="0" smtClean="0"/>
            </a:br>
            <a:r>
              <a:rPr lang="ru-RU" sz="1600" dirty="0" smtClean="0"/>
              <a:t>4. Воспитывать культуру общения, слушая рассказы товарищей, не перебивая говорящего.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8" name="Picture 4" descr="http://strana.ru/media/images/original/original212285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657223"/>
            <a:ext cx="4801166" cy="32007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3600" y="260350"/>
            <a:ext cx="8280400" cy="302418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Актуальность темы: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Дети средней группы детского сада имеют недостаточные представления о животных наших степей, особенностях внешнего вида, условиях обитания, повадках. Затрудняются в составлении связного высказывания о предмете, так как не имеют достаточных знаний и словарного запаса, им требуется помощь взрослого в планировании рассказа. Участие детей в проекте «Животные нашего края» позволит обогатить знания и представления о диких животных, особенностях жизни зверей; развить связную речь, творческие способности детей.</a:t>
            </a:r>
            <a:br>
              <a:rPr lang="ru-RU" sz="1600" dirty="0" smtClean="0"/>
            </a:br>
            <a:r>
              <a:rPr lang="ru-RU" sz="1600" dirty="0" smtClean="0"/>
              <a:t>Основополагающий вопрос: Может ли быть наша планета без животных?</a:t>
            </a:r>
            <a:br>
              <a:rPr lang="ru-RU" sz="1600" dirty="0" smtClean="0"/>
            </a:br>
            <a:r>
              <a:rPr lang="ru-RU" sz="1600" dirty="0" smtClean="0"/>
              <a:t>Проблемный вопрос: Почему дикие животные не могут жить в квартире?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5362" name="Picture 2" descr="http://www.kurort26.ru/upload/resize_cache/iblock/adf/800_800_08f5c5d408f16355775766c942027238e/adf68e1dd25ba671419b24d403c277f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212976"/>
            <a:ext cx="4515930" cy="332752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898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 для детей: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Знать и называть животных наших степей, особенности внешнего вида, повадки, приспособления к среде обитания (сезонные изменения, способы защиты).</a:t>
            </a:r>
          </a:p>
          <a:p>
            <a:pPr lvl="0"/>
            <a:r>
              <a:rPr lang="ru-RU" dirty="0" smtClean="0"/>
              <a:t>Владеть обобщающим понятием «Дикие животные».</a:t>
            </a:r>
          </a:p>
          <a:p>
            <a:pPr lvl="0"/>
            <a:r>
              <a:rPr lang="ru-RU" dirty="0" smtClean="0"/>
              <a:t>Сравнивать животных по нескольким признакам, находя сходство и различие.</a:t>
            </a:r>
          </a:p>
          <a:p>
            <a:pPr lvl="0"/>
            <a:r>
              <a:rPr lang="ru-RU" dirty="0" smtClean="0"/>
              <a:t>Составлять описательный рассказ о животном с использованием плана-схемы.</a:t>
            </a:r>
          </a:p>
          <a:p>
            <a:pPr lvl="0"/>
            <a:r>
              <a:rPr lang="ru-RU" dirty="0" smtClean="0"/>
              <a:t>Связно и последовательно передавать содержание литературного текста с опорой на предметные картинки.</a:t>
            </a:r>
          </a:p>
          <a:p>
            <a:pPr lvl="0"/>
            <a:r>
              <a:rPr lang="ru-RU" dirty="0" smtClean="0"/>
              <a:t>Уметь совместно с родителями создавать образ животного.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7618413" cy="1398587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Сюжетно-ролевые игры: «Зоопарк», «Зоомагазин», «Ветеринарная лечебница».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6" name="Picture 2" descr="C:\Users\Dom\Desktop\TbEahAiL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304256" cy="1296144"/>
          </a:xfrm>
          <a:prstGeom prst="rect">
            <a:avLst/>
          </a:prstGeom>
          <a:noFill/>
        </p:spPr>
      </p:pic>
      <p:pic>
        <p:nvPicPr>
          <p:cNvPr id="1027" name="Picture 3" descr="C:\Users\Dom\Desktop\01EekSfI_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268760"/>
            <a:ext cx="2960247" cy="1665139"/>
          </a:xfrm>
          <a:prstGeom prst="rect">
            <a:avLst/>
          </a:prstGeom>
          <a:noFill/>
        </p:spPr>
      </p:pic>
      <p:pic>
        <p:nvPicPr>
          <p:cNvPr id="1029" name="Picture 5" descr="https://pp.userapi.com/c851132/v851132323/a0b15/r47kkv3KZ6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3823136" cy="2150515"/>
          </a:xfrm>
          <a:prstGeom prst="rect">
            <a:avLst/>
          </a:prstGeom>
          <a:noFill/>
        </p:spPr>
      </p:pic>
      <p:pic>
        <p:nvPicPr>
          <p:cNvPr id="1031" name="Picture 7" descr="https://pp.userapi.com/c851332/v851332323/a1541/gwhSonQI7u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21088"/>
            <a:ext cx="3753557" cy="2111376"/>
          </a:xfrm>
          <a:prstGeom prst="rect">
            <a:avLst/>
          </a:prstGeom>
          <a:noFill/>
        </p:spPr>
      </p:pic>
      <p:pic>
        <p:nvPicPr>
          <p:cNvPr id="1033" name="Picture 9" descr="https://pp.userapi.com/c846520/v846520024/18af3e/TOr8D1JPA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483895"/>
            <a:ext cx="3001473" cy="16883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68388" y="188913"/>
            <a:ext cx="8075612" cy="14398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игры: «Кто где живёт», «Кто чем питается», «Чьи детки?», «Где чья мама?», «Чей хвост?», «Что за животное?», «Подбери силуэт».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https://pp.userapi.com/c852320/v852320323/9eed2/ATQ11TCp4q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096344" cy="1741694"/>
          </a:xfrm>
          <a:prstGeom prst="rect">
            <a:avLst/>
          </a:prstGeom>
          <a:noFill/>
        </p:spPr>
      </p:pic>
      <p:pic>
        <p:nvPicPr>
          <p:cNvPr id="5124" name="Picture 4" descr="https://pp.userapi.com/c851232/v851232323/a3832/5oPHFMCgGh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84784"/>
            <a:ext cx="3168352" cy="1782199"/>
          </a:xfrm>
          <a:prstGeom prst="rect">
            <a:avLst/>
          </a:prstGeom>
          <a:noFill/>
        </p:spPr>
      </p:pic>
      <p:pic>
        <p:nvPicPr>
          <p:cNvPr id="5126" name="Picture 6" descr="https://pp.userapi.com/c846416/v846416024/18af20/s8VYnOArQ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90128"/>
            <a:ext cx="3528392" cy="1984721"/>
          </a:xfrm>
          <a:prstGeom prst="rect">
            <a:avLst/>
          </a:prstGeom>
          <a:noFill/>
        </p:spPr>
      </p:pic>
      <p:pic>
        <p:nvPicPr>
          <p:cNvPr id="5128" name="Picture 8" descr="https://pp.userapi.com/c845220/v845220024/191a12/e9H57rhVL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653136"/>
            <a:ext cx="3369514" cy="1895352"/>
          </a:xfrm>
          <a:prstGeom prst="rect">
            <a:avLst/>
          </a:prstGeom>
          <a:noFill/>
        </p:spPr>
      </p:pic>
      <p:pic>
        <p:nvPicPr>
          <p:cNvPr id="5130" name="Picture 10" descr="https://pp.userapi.com/c849428/v849428024/1121f5/uDUq7kt8lm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996952"/>
            <a:ext cx="3056340" cy="1719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2974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– драматизация по русским народным сказкам «Теремок», «Рукавичка», «Зимовье зверей».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s://pp.userapi.com/c840727/v840727548/82814/a5RpdbHBa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3284984"/>
            <a:ext cx="3552393" cy="2664296"/>
          </a:xfrm>
          <a:prstGeom prst="rect">
            <a:avLst/>
          </a:prstGeom>
          <a:noFill/>
        </p:spPr>
      </p:pic>
      <p:pic>
        <p:nvPicPr>
          <p:cNvPr id="4100" name="Picture 4" descr="https://pp.userapi.com/c824200/v824200548/12e3e2/VUmj-OIpH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Чтение художественной литературы:</a:t>
            </a:r>
            <a:endParaRPr lang="ru-RU" sz="3200" dirty="0"/>
          </a:p>
        </p:txBody>
      </p:sp>
      <p:pic>
        <p:nvPicPr>
          <p:cNvPr id="23554" name="Picture 2" descr="http://aria-art.ru/0/A/Akimushkin%20I.%20Chem%20krolik%20na%20zajca%20ne%20pohozh%20(S.%20Kuprijanov)/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3867">
            <a:off x="347335" y="1820709"/>
            <a:ext cx="3304042" cy="2260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236545">
            <a:off x="684085" y="1424994"/>
            <a:ext cx="2735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«В лисьей норе» </a:t>
            </a:r>
            <a:endParaRPr lang="ru-RU" dirty="0"/>
          </a:p>
        </p:txBody>
      </p:sp>
      <p:pic>
        <p:nvPicPr>
          <p:cNvPr id="23556" name="Picture 4" descr="http://www.planetaskazok.ru/images/stories/dr_skz/lesnie_skazki/img_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4809">
            <a:off x="4873211" y="1882347"/>
            <a:ext cx="3592835" cy="23447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561413">
            <a:off x="5839161" y="1536736"/>
            <a:ext cx="303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«Какой заяц длины? », </a:t>
            </a:r>
            <a:endParaRPr lang="ru-RU" dirty="0"/>
          </a:p>
        </p:txBody>
      </p:sp>
      <p:pic>
        <p:nvPicPr>
          <p:cNvPr id="23558" name="Picture 6" descr="https://book24.ru/upload/iblock/cfc/cfcc2960d51341ff20cbcc5c67a197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293096"/>
            <a:ext cx="3653107" cy="23623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07904" y="386104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«Степь» 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Продуктивная деятельность: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2200" y="4653136"/>
            <a:ext cx="2771800" cy="15841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Плакат: «Берегите животных»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 rot="474602">
            <a:off x="5919693" y="1363863"/>
            <a:ext cx="308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Рисование: зайчик</a:t>
            </a:r>
            <a:endParaRPr lang="ru-RU" sz="2400" dirty="0"/>
          </a:p>
        </p:txBody>
      </p:sp>
      <p:pic>
        <p:nvPicPr>
          <p:cNvPr id="3074" name="Picture 2" descr="https://pp.userapi.com/c846019/v846019699/191767/ARJNWNMOt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433">
            <a:off x="218938" y="1317262"/>
            <a:ext cx="3712412" cy="208823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 rot="20723919">
            <a:off x="879068" y="3290910"/>
            <a:ext cx="347767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Оригами : заяц, лиса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https://pp.userapi.com/c847020/v847020024/188525/74lRDmABg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9303">
            <a:off x="4921055" y="1817306"/>
            <a:ext cx="3753557" cy="2111376"/>
          </a:xfrm>
          <a:prstGeom prst="rect">
            <a:avLst/>
          </a:prstGeom>
          <a:noFill/>
        </p:spPr>
      </p:pic>
      <p:pic>
        <p:nvPicPr>
          <p:cNvPr id="3079" name="Picture 7" descr="https://pp.userapi.com/c849536/v849536699/11d6be/q2IFRgiOk0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221088"/>
            <a:ext cx="4104456" cy="23087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252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Проект «животные  нашего края»              Проект «Животные  нашего края»</vt:lpstr>
      <vt:lpstr>Данный экологический проект поможет дошкольникам расширить знания о степных животных  Крыма. В итоге реализации проекта планируется создание книги «Животные наших степей». Цель проекта: создать условия для развития познавательных и творческих способностей детей в процессе разработки детско-взрослого образовательного проекта «Животные нашего края». Задачи проекта: 1. Обогатить и закрепить знания и представления дошкольников о животных, живущих в наших степях. 2. Обогатить словарь детей названиями признаков и действий за счёт обозначения качеств (особенности внешнего вида, питания, повадки). 3. Развивать связную речь детей через составление описательного рассказа о животных и пересказа художественного текста. 4. Воспитывать культуру общения, слушая рассказы товарищей, не перебивая говорящего. </vt:lpstr>
      <vt:lpstr>Актуальность темы: Дети средней группы детского сада имеют недостаточные представления о животных наших степей, особенностях внешнего вида, условиях обитания, повадках. Затрудняются в составлении связного высказывания о предмете, так как не имеют достаточных знаний и словарного запаса, им требуется помощь взрослого в планировании рассказа. Участие детей в проекте «Животные нашего края» позволит обогатить знания и представления о диких животных, особенностях жизни зверей; развить связную речь, творческие способности детей. Основополагающий вопрос: Может ли быть наша планета без животных? Проблемный вопрос: Почему дикие животные не могут жить в квартире? </vt:lpstr>
      <vt:lpstr>Предполагаемый результат для детей: </vt:lpstr>
      <vt:lpstr>Сюжетно-ролевые игры: «Зоопарк», «Зоомагазин», «Ветеринарная лечебница». </vt:lpstr>
      <vt:lpstr>Слайд 6</vt:lpstr>
      <vt:lpstr> Игра – драматизация по русским народным сказкам «Теремок», «Рукавичка», «Зимовье зверей». </vt:lpstr>
      <vt:lpstr>Чтение художественной литературы:</vt:lpstr>
      <vt:lpstr>Продуктивная деятельность:</vt:lpstr>
      <vt:lpstr>Слайд 10</vt:lpstr>
      <vt:lpstr>В итоге реализации проекта создана книга «Животные степи». 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степи</dc:title>
  <dc:creator>Amd</dc:creator>
  <cp:lastModifiedBy>Lastochka</cp:lastModifiedBy>
  <cp:revision>24</cp:revision>
  <dcterms:created xsi:type="dcterms:W3CDTF">2015-12-09T16:54:04Z</dcterms:created>
  <dcterms:modified xsi:type="dcterms:W3CDTF">2019-03-13T13:21:23Z</dcterms:modified>
</cp:coreProperties>
</file>