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5D073-68F7-428D-BEE3-EBF7274A3338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978-B43C-4CCF-8AF5-4A9B31E470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Загадки На привале нам помог Суп сварил, картошку спек Для похода он хорош 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Станция № 2 «Тише едешь – дальше будешь». Везде и всюду правила, их надо зна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Станция № 3 «Художественная»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25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Спасибо за внимание!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ражданская оборон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700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Ежегодно 1 марта отмечается Всемирный день гражданской обороны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ds05.infourok.ru/uploads/ex/0731/0002d9d8-24433fa2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Гражданская оборона (ГО) является одной из важнейших функций государства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ds05.infourok.ru/uploads/ex/0731/0002d9d8-24433fa2/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«Предупредить, научить, помочь» - этот девиз стал главным при проведении Д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ds05.infourok.ru/uploads/ex/0731/0002d9d8-24433fa2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Станция № 1 «При пожаре, как один, набираем 01»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2020-03-02T05:02:12Z</dcterms:created>
  <dcterms:modified xsi:type="dcterms:W3CDTF">2020-03-02T06:37:02Z</dcterms:modified>
</cp:coreProperties>
</file>