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9" r:id="rId7"/>
    <p:sldId id="267" r:id="rId8"/>
    <p:sldId id="266" r:id="rId9"/>
    <p:sldId id="265" r:id="rId10"/>
    <p:sldId id="264" r:id="rId11"/>
    <p:sldId id="263" r:id="rId12"/>
    <p:sldId id="260" r:id="rId13"/>
    <p:sldId id="262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38163"/>
            <a:ext cx="5472608" cy="613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79512" y="188640"/>
            <a:ext cx="3672408" cy="3168352"/>
          </a:xfrm>
          <a:prstGeom prst="wedgeRoundRectCallout">
            <a:avLst>
              <a:gd name="adj1" fmla="val 88362"/>
              <a:gd name="adj2" fmla="val -11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Быть здоровыми хотят взрослые и дети. </a:t>
            </a:r>
          </a:p>
          <a:p>
            <a:pPr algn="ctr"/>
            <a:r>
              <a:rPr lang="ru-RU" sz="2000" b="1" dirty="0" smtClean="0"/>
              <a:t>А что для этого нам нужно? </a:t>
            </a:r>
          </a:p>
          <a:p>
            <a:pPr algn="ctr"/>
            <a:r>
              <a:rPr lang="ru-RU" sz="2000" b="1" dirty="0" smtClean="0"/>
              <a:t>Я могу ответить. </a:t>
            </a:r>
          </a:p>
          <a:p>
            <a:pPr algn="ctr"/>
            <a:r>
              <a:rPr lang="ru-RU" sz="2000" b="1" dirty="0" smtClean="0"/>
              <a:t>Чтоб жизнь счастливую прожить, </a:t>
            </a:r>
          </a:p>
          <a:p>
            <a:pPr algn="ctr"/>
            <a:r>
              <a:rPr lang="ru-RU" sz="2000" b="1" dirty="0" smtClean="0"/>
              <a:t>Чтоб здоровье сохранить, </a:t>
            </a:r>
          </a:p>
          <a:p>
            <a:pPr algn="ctr"/>
            <a:r>
              <a:rPr lang="ru-RU" sz="2000" b="1" dirty="0" smtClean="0"/>
              <a:t>Д</a:t>
            </a:r>
            <a:r>
              <a:rPr lang="ru-RU" sz="2000" b="1" dirty="0" smtClean="0"/>
              <a:t>олго не лежи в кроватке, Утро начинай с зарядки.</a:t>
            </a:r>
            <a:endParaRPr lang="ru-RU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665797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66247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51520" y="0"/>
            <a:ext cx="3096344" cy="3140968"/>
          </a:xfrm>
          <a:prstGeom prst="wedgeRoundRectCallout">
            <a:avLst>
              <a:gd name="adj1" fmla="val 78961"/>
              <a:gd name="adj2" fmla="val 60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 повесили носы,</a:t>
            </a:r>
          </a:p>
          <a:p>
            <a:pPr algn="ctr"/>
            <a:r>
              <a:rPr lang="ru-RU" sz="2000" b="1" dirty="0" smtClean="0"/>
              <a:t>Загрустили, малыши?</a:t>
            </a:r>
          </a:p>
          <a:p>
            <a:pPr algn="ctr"/>
            <a:r>
              <a:rPr lang="ru-RU" sz="2000" b="1" dirty="0" smtClean="0"/>
              <a:t>Я пропеллер заведу,</a:t>
            </a:r>
          </a:p>
          <a:p>
            <a:pPr algn="ctr"/>
            <a:r>
              <a:rPr lang="ru-RU" sz="2000" b="1" dirty="0" smtClean="0"/>
              <a:t>Прямо с крыши к вам приду.</a:t>
            </a:r>
          </a:p>
          <a:p>
            <a:pPr algn="ctr"/>
            <a:r>
              <a:rPr lang="ru-RU" sz="2000" b="1" dirty="0" smtClean="0"/>
              <a:t>И давай играть со мной!</a:t>
            </a:r>
          </a:p>
          <a:p>
            <a:pPr algn="ctr"/>
            <a:r>
              <a:rPr lang="ru-RU" sz="2000" b="1" dirty="0" smtClean="0"/>
              <a:t>Я ужасно</a:t>
            </a:r>
            <a:r>
              <a:rPr lang="ru-RU" sz="2000" b="1" dirty="0" smtClean="0"/>
              <a:t> </a:t>
            </a:r>
            <a:r>
              <a:rPr lang="ru-RU" sz="2000" b="1" dirty="0" smtClean="0"/>
              <a:t>заводной!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680199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339752" y="1621562"/>
            <a:ext cx="680424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Золотое детство.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Почему мы называем,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Наше детство золотым?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Потому что мы играем,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Веселимся и шалим.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Потому что окружает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Нас заботою семья,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Потому что обожают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Нас родные и друзья!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339752" y="3191223"/>
            <a:ext cx="68042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Молодцы!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66967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66967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79512" y="338679"/>
            <a:ext cx="3528392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папина сила, и мамина ласка,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От их доброты ведь  рождаются сказки.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Коль ребенку жизнь дана,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Протекать должна она с папою и мамою,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Милой, доброй самою.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66419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51638"/>
            <a:ext cx="6840760" cy="556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724" y="1340768"/>
            <a:ext cx="613975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404664"/>
            <a:ext cx="2448272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«Волк и семеро козлят»</a:t>
            </a:r>
            <a:endParaRPr lang="ru-RU" sz="48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66967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65527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332656"/>
            <a:ext cx="29523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«Три поросёнка»</a:t>
            </a:r>
            <a:endParaRPr lang="ru-RU" sz="40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урсы\сдать на курсы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68760"/>
            <a:ext cx="66784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119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41</cp:revision>
  <dcterms:modified xsi:type="dcterms:W3CDTF">2014-12-14T19:45:30Z</dcterms:modified>
</cp:coreProperties>
</file>