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82" r:id="rId3"/>
    <p:sldId id="258" r:id="rId4"/>
    <p:sldId id="284" r:id="rId5"/>
    <p:sldId id="273" r:id="rId6"/>
    <p:sldId id="278" r:id="rId7"/>
    <p:sldId id="276" r:id="rId8"/>
    <p:sldId id="277" r:id="rId9"/>
    <p:sldId id="280" r:id="rId10"/>
    <p:sldId id="266" r:id="rId11"/>
    <p:sldId id="259" r:id="rId12"/>
    <p:sldId id="260" r:id="rId13"/>
    <p:sldId id="261" r:id="rId14"/>
    <p:sldId id="262" r:id="rId15"/>
    <p:sldId id="271" r:id="rId16"/>
    <p:sldId id="285" r:id="rId17"/>
    <p:sldId id="283" r:id="rId18"/>
    <p:sldId id="26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5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332656"/>
            <a:ext cx="8280920" cy="453650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92D050"/>
                </a:solidFill>
              </a:rPr>
              <a:t>Развивающая </a:t>
            </a:r>
            <a:br>
              <a:rPr lang="ru-RU" dirty="0" smtClean="0">
                <a:solidFill>
                  <a:srgbClr val="92D050"/>
                </a:solidFill>
              </a:rPr>
            </a:br>
            <a:r>
              <a:rPr lang="ru-RU" dirty="0" smtClean="0">
                <a:solidFill>
                  <a:srgbClr val="92D050"/>
                </a:solidFill>
              </a:rPr>
              <a:t>предметно-пространственная среда </a:t>
            </a:r>
            <a:r>
              <a:rPr lang="ru-RU" dirty="0" smtClean="0">
                <a:solidFill>
                  <a:srgbClr val="92D050"/>
                </a:solidFill>
              </a:rPr>
              <a:t/>
            </a:r>
            <a:br>
              <a:rPr lang="ru-RU" dirty="0" smtClean="0">
                <a:solidFill>
                  <a:srgbClr val="92D050"/>
                </a:solidFill>
              </a:rPr>
            </a:br>
            <a:r>
              <a:rPr lang="ru-RU" dirty="0" smtClean="0">
                <a:solidFill>
                  <a:srgbClr val="92D050"/>
                </a:solidFill>
              </a:rPr>
              <a:t> </a:t>
            </a:r>
            <a:r>
              <a:rPr lang="ru-RU" dirty="0" smtClean="0">
                <a:solidFill>
                  <a:srgbClr val="92D050"/>
                </a:solidFill>
              </a:rPr>
              <a:t>в группе «Маргаритка»</a:t>
            </a:r>
            <a:endParaRPr lang="ru-RU" dirty="0">
              <a:solidFill>
                <a:srgbClr val="92D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32040" y="4869160"/>
            <a:ext cx="3966264" cy="1752600"/>
          </a:xfrm>
        </p:spPr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r>
              <a:rPr lang="ru-RU" dirty="0" smtClean="0"/>
              <a:t>Воспитатели</a:t>
            </a:r>
            <a:r>
              <a:rPr lang="ru-RU" dirty="0" smtClean="0"/>
              <a:t>:</a:t>
            </a:r>
          </a:p>
          <a:p>
            <a:r>
              <a:rPr lang="ru-RU" dirty="0" smtClean="0"/>
              <a:t>Куклина Я.Г.</a:t>
            </a:r>
          </a:p>
          <a:p>
            <a:r>
              <a:rPr lang="ru-RU" dirty="0" err="1" smtClean="0"/>
              <a:t>Рудова</a:t>
            </a:r>
            <a:r>
              <a:rPr lang="ru-RU" dirty="0" smtClean="0"/>
              <a:t> С.В.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798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Autofit/>
          </a:bodyPr>
          <a:lstStyle/>
          <a:p>
            <a:pPr algn="ctr"/>
            <a:r>
              <a:rPr lang="ru-RU" sz="3600" b="1" u="sng" dirty="0" smtClean="0">
                <a:solidFill>
                  <a:srgbClr val="FEFAC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Огород на подоконнике </a:t>
            </a:r>
            <a:br>
              <a:rPr lang="ru-RU" sz="3600" b="1" u="sng" dirty="0" smtClean="0">
                <a:solidFill>
                  <a:srgbClr val="FEFAC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FEFAC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«Наш огород»</a:t>
            </a:r>
            <a:endParaRPr lang="ru-RU" sz="3600" dirty="0"/>
          </a:p>
        </p:txBody>
      </p:sp>
      <p:pic>
        <p:nvPicPr>
          <p:cNvPr id="2050" name="Picture 2" descr="C:\Users\1\Desktop\Новая папка\P10600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800"/>
            <a:ext cx="6743999" cy="50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13716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142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04664"/>
            <a:ext cx="7992888" cy="1368152"/>
          </a:xfrm>
        </p:spPr>
        <p:txBody>
          <a:bodyPr>
            <a:normAutofit/>
          </a:bodyPr>
          <a:lstStyle/>
          <a:p>
            <a:pPr algn="ctr"/>
            <a:r>
              <a:rPr lang="ru-RU" sz="3600" b="1" u="sng" dirty="0">
                <a:solidFill>
                  <a:srgbClr val="FEFAC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r>
              <a:rPr lang="ru-RU" sz="3600" b="1" u="sng" dirty="0" smtClean="0">
                <a:solidFill>
                  <a:srgbClr val="FEFAC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уединения </a:t>
            </a:r>
            <a:br>
              <a:rPr lang="ru-RU" sz="3600" b="1" u="sng" dirty="0" smtClean="0">
                <a:solidFill>
                  <a:srgbClr val="FEFAC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u="sng" dirty="0" smtClean="0">
                <a:solidFill>
                  <a:srgbClr val="FEFAC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«Минутка тишины»</a:t>
            </a:r>
            <a:endParaRPr lang="ru-RU" dirty="0"/>
          </a:p>
        </p:txBody>
      </p:sp>
      <p:pic>
        <p:nvPicPr>
          <p:cNvPr id="3074" name="Picture 2" descr="C:\Users\1\Desktop\Новая папка\P10600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852936"/>
            <a:ext cx="3120000" cy="234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421" y="2852936"/>
            <a:ext cx="3121025" cy="23415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0"/>
            <a:ext cx="13716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3608" y="2308230"/>
            <a:ext cx="2533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Библиотека о природе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555182" y="2308230"/>
            <a:ext cx="1778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Энциклопедии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697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>
            <a:normAutofit/>
          </a:bodyPr>
          <a:lstStyle/>
          <a:p>
            <a:pPr algn="ctr"/>
            <a:r>
              <a:rPr lang="ru-RU" sz="3600" b="1" u="sng" dirty="0">
                <a:solidFill>
                  <a:srgbClr val="FEFAC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r>
              <a:rPr lang="ru-RU" sz="3600" b="1" u="sng" dirty="0" smtClean="0">
                <a:solidFill>
                  <a:srgbClr val="FEFAC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сюжетно-ролевых игр</a:t>
            </a:r>
            <a:endParaRPr lang="ru-RU" dirty="0"/>
          </a:p>
        </p:txBody>
      </p:sp>
      <p:pic>
        <p:nvPicPr>
          <p:cNvPr id="4098" name="Picture 2" descr="C:\Users\1\Desktop\Новая папка\P10600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52114"/>
            <a:ext cx="3120000" cy="234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04515"/>
            <a:ext cx="2974975" cy="373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365103"/>
            <a:ext cx="3114675" cy="23415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055"/>
            <a:ext cx="13716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1260" y="1540146"/>
            <a:ext cx="3171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Магазин «Овощи и фрукты»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453817" y="3995771"/>
            <a:ext cx="3783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Театрализация сказок о животных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307833" y="1216664"/>
            <a:ext cx="2075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Массаж шишками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322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/>
          <a:lstStyle/>
          <a:p>
            <a:pPr algn="ctr"/>
            <a:r>
              <a:rPr lang="ru-RU" sz="3600" b="1" u="sng" dirty="0">
                <a:solidFill>
                  <a:srgbClr val="FEFAC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r>
              <a:rPr lang="ru-RU" sz="3600" b="1" u="sng" dirty="0" smtClean="0">
                <a:solidFill>
                  <a:srgbClr val="FEFAC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 «Крепыш»</a:t>
            </a:r>
            <a:endParaRPr lang="ru-RU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87574"/>
            <a:ext cx="3418435" cy="29523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13716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187" y="2420888"/>
            <a:ext cx="3840900" cy="288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65312" y="1886557"/>
            <a:ext cx="2737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Экологическая эстафета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556320" y="1886557"/>
            <a:ext cx="2268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Игры народов мира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689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92088"/>
          </a:xfrm>
        </p:spPr>
        <p:txBody>
          <a:bodyPr/>
          <a:lstStyle/>
          <a:p>
            <a:pPr algn="ctr"/>
            <a:r>
              <a:rPr lang="ru-RU" sz="3600" b="1" u="sng" dirty="0">
                <a:solidFill>
                  <a:srgbClr val="FEFAC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r>
              <a:rPr lang="ru-RU" sz="3600" b="1" u="sng" dirty="0" smtClean="0">
                <a:solidFill>
                  <a:srgbClr val="FEFAC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познания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13716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8437" y="2255151"/>
            <a:ext cx="4798424" cy="36036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318" y="1419689"/>
            <a:ext cx="2980430" cy="24526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498" y="4352202"/>
            <a:ext cx="3117313" cy="234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0752" y="1243241"/>
            <a:ext cx="3435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Счетный природный материал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328810" y="3962077"/>
            <a:ext cx="2792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Лэпбуки</a:t>
            </a:r>
            <a:r>
              <a:rPr lang="ru-RU" dirty="0" smtClean="0"/>
              <a:t> о временах года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436096" y="1058575"/>
            <a:ext cx="2370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Экологические игры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589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1112" y="260647"/>
            <a:ext cx="7413376" cy="1239267"/>
          </a:xfrm>
        </p:spPr>
        <p:txBody>
          <a:bodyPr>
            <a:normAutofit/>
          </a:bodyPr>
          <a:lstStyle/>
          <a:p>
            <a:pPr algn="ctr"/>
            <a:r>
              <a:rPr lang="ru-RU" sz="3600" b="1" u="sng" dirty="0">
                <a:solidFill>
                  <a:srgbClr val="FEFAC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r>
              <a:rPr lang="ru-RU" sz="3600" b="1" u="sng" dirty="0" smtClean="0">
                <a:solidFill>
                  <a:srgbClr val="FEFAC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краеведения </a:t>
            </a:r>
            <a:br>
              <a:rPr lang="ru-RU" sz="3600" b="1" u="sng" dirty="0" smtClean="0">
                <a:solidFill>
                  <a:srgbClr val="FEFAC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u="sng" dirty="0" smtClean="0">
                <a:solidFill>
                  <a:srgbClr val="FEFAC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«Это Родина моя»</a:t>
            </a:r>
            <a:endParaRPr lang="ru-RU" dirty="0"/>
          </a:p>
        </p:txBody>
      </p:sp>
      <p:pic>
        <p:nvPicPr>
          <p:cNvPr id="9218" name="Picture 2" descr="C:\Users\1\Desktop\Новая папка\P10600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78473" y="2529682"/>
            <a:ext cx="4368138" cy="32761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13716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42168" y="2077607"/>
            <a:ext cx="4272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Фотоальбом «Мы с природою друзья»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168" y="2579859"/>
            <a:ext cx="4076068" cy="30611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06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704088"/>
            <a:ext cx="6635080" cy="636680"/>
          </a:xfrm>
        </p:spPr>
        <p:txBody>
          <a:bodyPr/>
          <a:lstStyle/>
          <a:p>
            <a:pPr algn="ctr"/>
            <a:r>
              <a:rPr lang="ru-RU" sz="3600" b="1" u="sng" dirty="0" smtClean="0">
                <a:solidFill>
                  <a:srgbClr val="FEFAC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Речевой центр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6" y="116632"/>
            <a:ext cx="1926526" cy="1841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F:\DCIM\106_PANA\P106013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36912"/>
            <a:ext cx="3956810" cy="29676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52228"/>
            <a:ext cx="4032447" cy="30309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92080" y="2051556"/>
            <a:ext cx="2711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«Схемы с алгоритмами»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169431" y="2016012"/>
            <a:ext cx="248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«Природа чудесница»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606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332656"/>
            <a:ext cx="7427168" cy="1010520"/>
          </a:xfrm>
        </p:spPr>
        <p:txBody>
          <a:bodyPr/>
          <a:lstStyle/>
          <a:p>
            <a:pPr algn="ctr"/>
            <a:r>
              <a:rPr lang="ru-RU" sz="3600" b="1" u="sng" dirty="0">
                <a:solidFill>
                  <a:srgbClr val="FEFAC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r>
              <a:rPr lang="ru-RU" sz="3600" b="1" u="sng" dirty="0" smtClean="0">
                <a:solidFill>
                  <a:srgbClr val="FEFAC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 «Мастеровые»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" y="31901"/>
            <a:ext cx="1542193" cy="1474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F:\DCIM\106_PANA\P106012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34" y="2482521"/>
            <a:ext cx="4104456" cy="30783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891" y="2492896"/>
            <a:ext cx="4156726" cy="31194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3688" y="1907540"/>
            <a:ext cx="1240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«Зверята»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106550" y="1907540"/>
            <a:ext cx="1415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«Лягушата»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9513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ru-RU" sz="3600" b="1" u="sng" dirty="0" smtClean="0">
                <a:solidFill>
                  <a:srgbClr val="FEFAC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родителей</a:t>
            </a:r>
            <a:endParaRPr lang="ru-RU" dirty="0"/>
          </a:p>
        </p:txBody>
      </p:sp>
      <p:pic>
        <p:nvPicPr>
          <p:cNvPr id="7170" name="Picture 2" descr="C:\Users\1\Desktop\Новая папка\P10601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74645"/>
            <a:ext cx="3120000" cy="234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84945"/>
            <a:ext cx="3121025" cy="23415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7753"/>
            <a:ext cx="13716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365104"/>
            <a:ext cx="3116207" cy="234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79912" y="3926508"/>
            <a:ext cx="2324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Библиотечка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228184" y="1196752"/>
            <a:ext cx="1938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Птичья столовая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187624" y="1196752"/>
            <a:ext cx="2697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Родительский уголок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537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48680"/>
            <a:ext cx="7834313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13716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99915"/>
            <a:ext cx="3688400" cy="2975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1526167"/>
            <a:ext cx="3694113" cy="297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94228"/>
            <a:ext cx="3694113" cy="297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603" y="4077071"/>
            <a:ext cx="3700463" cy="297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44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3"/>
            <a:ext cx="8229600" cy="1078378"/>
          </a:xfrm>
        </p:spPr>
        <p:txBody>
          <a:bodyPr>
            <a:normAutofit/>
          </a:bodyPr>
          <a:lstStyle/>
          <a:p>
            <a:pPr algn="ctr"/>
            <a:r>
              <a:rPr lang="ru-RU" sz="3600" b="1" u="sng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«Мы с природою друзья»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26" name="Picture 2" descr="C:\Users\1\Desktop\Новая папка\P10600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6745095" cy="50588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792"/>
            <a:ext cx="1208262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08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476672"/>
            <a:ext cx="5842992" cy="792088"/>
          </a:xfrm>
        </p:spPr>
        <p:txBody>
          <a:bodyPr>
            <a:normAutofit fontScale="90000"/>
          </a:bodyPr>
          <a:lstStyle/>
          <a:p>
            <a:r>
              <a:rPr lang="ru-RU" dirty="0"/>
              <a:t>Сухой бассейн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1884363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365104"/>
            <a:ext cx="1767993" cy="2274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81" y="1282144"/>
            <a:ext cx="6510139" cy="560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645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Коллекции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82" y="2636912"/>
            <a:ext cx="3904473" cy="298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49488"/>
            <a:ext cx="3907514" cy="298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8992"/>
            <a:ext cx="1872208" cy="1785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36362" y="1929213"/>
            <a:ext cx="2160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Коллекция камней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508104" y="1929213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Коллекция ракушек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456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7128792" cy="86409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Мини-музеи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47" y="2403925"/>
            <a:ext cx="3968813" cy="29822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211960" y="3573016"/>
            <a:ext cx="4474840" cy="275158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43" y="0"/>
            <a:ext cx="1907704" cy="182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88305" y="1869661"/>
            <a:ext cx="14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«Шишечка»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348881"/>
            <a:ext cx="4048402" cy="30373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64658" y="1869661"/>
            <a:ext cx="1756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«Почва земли»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741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984776" cy="100811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Макет леса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66020"/>
            <a:ext cx="7920880" cy="628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1628412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842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2962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Модели</a:t>
            </a:r>
            <a:endParaRPr lang="ru-RU" dirty="0"/>
          </a:p>
        </p:txBody>
      </p:sp>
      <p:pic>
        <p:nvPicPr>
          <p:cNvPr id="1026" name="Picture 2" descr="C:\Users\1\Desktop\Новая папка\P10601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59999" y="2487691"/>
            <a:ext cx="4704522" cy="35283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80928"/>
            <a:ext cx="4007108" cy="30048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85"/>
            <a:ext cx="1979712" cy="1892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01850" y="2276872"/>
            <a:ext cx="2458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Карта природных зон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012160" y="1325790"/>
            <a:ext cx="1842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Пирамида птиц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079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u="sng" dirty="0" smtClean="0">
                <a:solidFill>
                  <a:srgbClr val="FEFAC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«Науки и природы»</a:t>
            </a:r>
            <a:br>
              <a:rPr lang="ru-RU" sz="3600" b="1" u="sng" dirty="0" smtClean="0">
                <a:solidFill>
                  <a:srgbClr val="FEFAC9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1732376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56792"/>
            <a:ext cx="6717339" cy="504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589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513</TotalTime>
  <Words>128</Words>
  <Application>Microsoft Office PowerPoint</Application>
  <PresentationFormat>Экран (4:3)</PresentationFormat>
  <Paragraphs>45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Поток</vt:lpstr>
      <vt:lpstr>Развивающая  предметно-пространственная среда   в группе «Маргаритка»</vt:lpstr>
      <vt:lpstr>Презентация PowerPoint</vt:lpstr>
      <vt:lpstr>Центр «Мы с природою друзья»</vt:lpstr>
      <vt:lpstr>Сухой бассейн</vt:lpstr>
      <vt:lpstr>Коллекции</vt:lpstr>
      <vt:lpstr>Мини-музеи</vt:lpstr>
      <vt:lpstr>Макет леса</vt:lpstr>
      <vt:lpstr>Модели</vt:lpstr>
      <vt:lpstr>Центр «Науки и природы» </vt:lpstr>
      <vt:lpstr>Огород на подоконнике  «Наш огород»</vt:lpstr>
      <vt:lpstr>Центр уединения  «Минутка тишины»</vt:lpstr>
      <vt:lpstr>Центр сюжетно-ролевых игр</vt:lpstr>
      <vt:lpstr>Центр движения «Крепыш»</vt:lpstr>
      <vt:lpstr>Центр познания</vt:lpstr>
      <vt:lpstr>Центр  краеведения  «Это Родина моя»</vt:lpstr>
      <vt:lpstr>Речевой центр </vt:lpstr>
      <vt:lpstr>Центр творчества «Мастеровые»</vt:lpstr>
      <vt:lpstr>Для родителей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Предметно-пространственная среда по экологическому воспитанию в подготовительной группе «Маргаритка»</dc:title>
  <dc:creator>1</dc:creator>
  <cp:lastModifiedBy>Sdf</cp:lastModifiedBy>
  <cp:revision>51</cp:revision>
  <dcterms:created xsi:type="dcterms:W3CDTF">2017-12-07T12:42:14Z</dcterms:created>
  <dcterms:modified xsi:type="dcterms:W3CDTF">2019-11-01T04:58:35Z</dcterms:modified>
</cp:coreProperties>
</file>