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E385E3-A795-4EA1-86B4-FB312B41293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25EB42-31A0-4CB6-AE97-B073D128C5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9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u="sng" dirty="0" smtClean="0">
                <a:solidFill>
                  <a:schemeClr val="tx2"/>
                </a:solidFill>
              </a:rPr>
              <a:t>Проект</a:t>
            </a:r>
            <a:r>
              <a:rPr lang="ru-RU" sz="3600" dirty="0" smtClean="0"/>
              <a:t> </a:t>
            </a:r>
            <a:r>
              <a:rPr lang="ru-RU" sz="3600" dirty="0">
                <a:solidFill>
                  <a:srgbClr val="0070C0"/>
                </a:solidFill>
              </a:rPr>
              <a:t>– это метод педагогически организованного освоения ребёнком окружающей среды в процессе поэтапной и заранее спланированной практической деятельности по достижению намеченных целей.</a:t>
            </a:r>
          </a:p>
        </p:txBody>
      </p:sp>
    </p:spTree>
    <p:extLst>
      <p:ext uri="{BB962C8B-B14F-4D97-AF65-F5344CB8AC3E}">
        <p14:creationId xmlns:p14="http://schemas.microsoft.com/office/powerpoint/2010/main" val="570759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23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в деятельности ДОУ 2020</dc:title>
  <dc:creator>User</dc:creator>
  <dc:description/>
  <cp:lastModifiedBy>User</cp:lastModifiedBy>
  <cp:revision>8</cp:revision>
  <dcterms:created xsi:type="dcterms:W3CDTF">2020-11-23T11:44:33Z</dcterms:created>
  <dcterms:modified xsi:type="dcterms:W3CDTF">2020-11-23T17:52:47Z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Проектный метод в деятельности ДОУ 2020</vt:lpwstr>
  </property>
  <property fmtid="{D5CDD505-2E9C-101B-9397-08002B2CF9AE}" pid="3" name="SlideDescription">
    <vt:lpwstr/>
  </property>
</Properties>
</file>