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85E3-A795-4EA1-86B4-FB312B41293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EB42-31A0-4CB6-AE97-B073D128C5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8E385E3-A795-4EA1-86B4-FB312B41293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125EB42-31A0-4CB6-AE97-B073D128C54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6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352928" cy="58655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2800" u="sng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2800" u="sng" dirty="0" smtClean="0">
                <a:solidFill>
                  <a:schemeClr val="tx2"/>
                </a:solidFill>
              </a:rPr>
              <a:t>Метод </a:t>
            </a:r>
            <a:r>
              <a:rPr lang="ru-RU" sz="2800" u="sng" dirty="0">
                <a:solidFill>
                  <a:schemeClr val="tx2"/>
                </a:solidFill>
              </a:rPr>
              <a:t>проектов </a:t>
            </a:r>
            <a:r>
              <a:rPr lang="ru-RU" dirty="0">
                <a:solidFill>
                  <a:srgbClr val="0070C0"/>
                </a:solidFill>
              </a:rPr>
              <a:t>как один из методов интегрированного </a:t>
            </a:r>
            <a:r>
              <a:rPr lang="ru-RU" dirty="0" smtClean="0">
                <a:solidFill>
                  <a:srgbClr val="0070C0"/>
                </a:solidFill>
              </a:rPr>
              <a:t>обучения дошкольников</a:t>
            </a:r>
            <a:r>
              <a:rPr lang="ru-RU" dirty="0">
                <a:solidFill>
                  <a:srgbClr val="0070C0"/>
                </a:solidFill>
              </a:rPr>
              <a:t>, предполагает интеграцию различных </a:t>
            </a:r>
            <a:r>
              <a:rPr lang="ru-RU" dirty="0" smtClean="0">
                <a:solidFill>
                  <a:srgbClr val="0070C0"/>
                </a:solidFill>
              </a:rPr>
              <a:t>образовательных областей </a:t>
            </a:r>
            <a:r>
              <a:rPr lang="ru-RU" dirty="0">
                <a:solidFill>
                  <a:srgbClr val="0070C0"/>
                </a:solidFill>
              </a:rPr>
              <a:t>и основывается на потребностях и интересах детей.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2800" u="sng" dirty="0">
                <a:solidFill>
                  <a:schemeClr val="tx2"/>
                </a:solidFill>
              </a:rPr>
              <a:t>Метод проектов </a:t>
            </a:r>
            <a:r>
              <a:rPr lang="ru-RU" dirty="0">
                <a:solidFill>
                  <a:srgbClr val="0070C0"/>
                </a:solidFill>
              </a:rPr>
              <a:t>предполагает самостоятельную активность </a:t>
            </a:r>
            <a:r>
              <a:rPr lang="ru-RU" dirty="0" smtClean="0">
                <a:solidFill>
                  <a:srgbClr val="0070C0"/>
                </a:solidFill>
              </a:rPr>
              <a:t>воспитанников детского </a:t>
            </a:r>
            <a:r>
              <a:rPr lang="ru-RU" dirty="0">
                <a:solidFill>
                  <a:srgbClr val="0070C0"/>
                </a:solidFill>
              </a:rPr>
              <a:t>сада, однако ребёнок не может </a:t>
            </a:r>
            <a:r>
              <a:rPr lang="ru-RU" dirty="0" smtClean="0">
                <a:solidFill>
                  <a:srgbClr val="0070C0"/>
                </a:solidFill>
              </a:rPr>
              <a:t>самостоятельно сформулировать проблему </a:t>
            </a:r>
            <a:r>
              <a:rPr lang="ru-RU" dirty="0">
                <a:solidFill>
                  <a:srgbClr val="0070C0"/>
                </a:solidFill>
              </a:rPr>
              <a:t>и определить замысел, он не может быть автором </a:t>
            </a:r>
            <a:r>
              <a:rPr lang="ru-RU" dirty="0" smtClean="0">
                <a:solidFill>
                  <a:srgbClr val="0070C0"/>
                </a:solidFill>
              </a:rPr>
              <a:t>и организатором </a:t>
            </a:r>
            <a:r>
              <a:rPr lang="ru-RU" dirty="0">
                <a:solidFill>
                  <a:srgbClr val="0070C0"/>
                </a:solidFill>
              </a:rPr>
              <a:t>проектной деятельности, нуждаясь в помощи </a:t>
            </a:r>
            <a:r>
              <a:rPr lang="ru-RU" dirty="0" smtClean="0">
                <a:solidFill>
                  <a:srgbClr val="0070C0"/>
                </a:solidFill>
              </a:rPr>
              <a:t>взрослых, которые </a:t>
            </a:r>
            <a:r>
              <a:rPr lang="ru-RU" dirty="0">
                <a:solidFill>
                  <a:srgbClr val="0070C0"/>
                </a:solidFill>
              </a:rPr>
              <a:t>способны понять его интересы и воплотить в </a:t>
            </a:r>
            <a:r>
              <a:rPr lang="ru-RU" dirty="0" smtClean="0">
                <a:solidFill>
                  <a:srgbClr val="0070C0"/>
                </a:solidFill>
              </a:rPr>
              <a:t>предстоящей деятельности.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9236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201</TotalTime>
  <Words>69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Исполнительная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Проектный метод в деятельности ДОУ 2020</dc:title>
  <dc:creator>User</dc:creator>
  <dc:description/>
  <cp:lastModifiedBy>User</cp:lastModifiedBy>
  <cp:revision>8</cp:revision>
  <dcterms:created xsi:type="dcterms:W3CDTF">2020-11-23T11:44:33Z</dcterms:created>
  <dcterms:modified xsi:type="dcterms:W3CDTF">2020-11-23T17:52:48Z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Проектный метод в деятельности ДОУ 2020</vt:lpwstr>
  </property>
  <property fmtid="{D5CDD505-2E9C-101B-9397-08002B2CF9AE}" pid="3" name="SlideDescription">
    <vt:lpwstr/>
  </property>
</Properties>
</file>