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9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Начало любого проекта в ДОУ связано с одной из важных его составляющих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i="1" u="sng" dirty="0">
                <a:solidFill>
                  <a:schemeClr val="accent1"/>
                </a:solidFill>
              </a:rPr>
              <a:t>заинтересованностью детей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Нередко </a:t>
            </a:r>
            <a:r>
              <a:rPr lang="ru-RU" dirty="0">
                <a:solidFill>
                  <a:srgbClr val="0070C0"/>
                </a:solidFill>
              </a:rPr>
              <a:t>приходится сталкиваться </a:t>
            </a:r>
            <a:r>
              <a:rPr lang="ru-RU" dirty="0" smtClean="0">
                <a:solidFill>
                  <a:srgbClr val="0070C0"/>
                </a:solidFill>
              </a:rPr>
              <a:t>с  проблемой </a:t>
            </a:r>
            <a:r>
              <a:rPr lang="ru-RU" dirty="0">
                <a:solidFill>
                  <a:srgbClr val="0070C0"/>
                </a:solidFill>
              </a:rPr>
              <a:t>мотивации детей. Однако существует ряд эффективных методик и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педагогических приемов, способствующих возникновению интереса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749147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39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