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4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93797"/>
            <a:ext cx="784887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Изменить: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что-то в привычном окружении;  привычный порядок действий;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Делать что-то в присутствии детей: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не привлекая их; игнорируя;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Внести: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предмет обязательно чей-то (воспитателя, ребенка, члена семьи – принадлежность делает предмет более значимым) и положить его на стол воспитателя или другое популярное у детей место;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Попросить о помощи </a:t>
            </a:r>
            <a:r>
              <a:rPr lang="ru-RU" dirty="0" smtClean="0">
                <a:solidFill>
                  <a:srgbClr val="0070C0"/>
                </a:solidFill>
              </a:rPr>
              <a:t>(конкретной, реальной).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Специально организовать ситуацию </a:t>
            </a:r>
            <a:r>
              <a:rPr lang="ru-RU" dirty="0" smtClean="0">
                <a:solidFill>
                  <a:srgbClr val="0070C0"/>
                </a:solidFill>
              </a:rPr>
              <a:t>(перекрыть воду «Чем будем мыть руки?», заменить мыло на кирпичик).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Договориться заранее </a:t>
            </a:r>
            <a:r>
              <a:rPr lang="ru-RU" dirty="0" smtClean="0">
                <a:solidFill>
                  <a:srgbClr val="0070C0"/>
                </a:solidFill>
              </a:rPr>
              <a:t>(принести книгу, афишу, пригласительный билет, надеть одежду определенного цвета, необычно поприветствовать при встрече…)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Объявить тему.</a:t>
            </a:r>
          </a:p>
          <a:p>
            <a:endParaRPr lang="ru-RU" sz="2000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Главное, что в начале должно произойти что-то необычное и интересное, что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побудило бы детей к дальнейшей совместной проектной деятельности. Ведь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не секрет, что дети лучше запоминают то, что привлекло их внимание,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заинтересовало и стало для них значимым.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173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148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