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85E3-A795-4EA1-86B4-FB312B41293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EB42-31A0-4CB6-AE97-B073D128C5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8E385E3-A795-4EA1-86B4-FB312B41293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125EB42-31A0-4CB6-AE97-B073D128C54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708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57935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tx2"/>
                </a:solidFill>
              </a:rPr>
              <a:t>Способ разработки проектов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</a:rPr>
              <a:t>Способ разработки проектов, связан с использованием так называемой модели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</a:rPr>
              <a:t> «Трёх вопросов». Её суть в том, что воспитатель задаёт детям три вопроса:</a:t>
            </a:r>
          </a:p>
          <a:p>
            <a:pPr marL="457200" indent="-457200">
              <a:buAutoNum type="arabicPeriod"/>
            </a:pPr>
            <a:r>
              <a:rPr lang="ru-RU" sz="2000" dirty="0" smtClean="0">
                <a:solidFill>
                  <a:srgbClr val="0070C0"/>
                </a:solidFill>
              </a:rPr>
              <a:t>Что </a:t>
            </a:r>
            <a:r>
              <a:rPr lang="ru-RU" sz="2000" dirty="0">
                <a:solidFill>
                  <a:srgbClr val="0070C0"/>
                </a:solidFill>
              </a:rPr>
              <a:t>мы знаем? </a:t>
            </a:r>
            <a:endParaRPr lang="ru-RU" sz="2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(</a:t>
            </a:r>
            <a:r>
              <a:rPr lang="ru-RU" sz="1600" dirty="0">
                <a:solidFill>
                  <a:srgbClr val="0070C0"/>
                </a:solidFill>
              </a:rPr>
              <a:t>Сначала проводится общее обсуждение, чтобы дети выяснили, что они </a:t>
            </a:r>
            <a:r>
              <a:rPr lang="ru-RU" sz="1600" dirty="0" smtClean="0">
                <a:solidFill>
                  <a:srgbClr val="0070C0"/>
                </a:solidFill>
              </a:rPr>
              <a:t>уже знают </a:t>
            </a:r>
            <a:r>
              <a:rPr lang="ru-RU" sz="1600" dirty="0">
                <a:solidFill>
                  <a:srgbClr val="0070C0"/>
                </a:solidFill>
              </a:rPr>
              <a:t>об определённом предмете или явлении.</a:t>
            </a:r>
            <a:r>
              <a:rPr lang="ru-RU" dirty="0">
                <a:solidFill>
                  <a:srgbClr val="0070C0"/>
                </a:solidFill>
              </a:rPr>
              <a:t> )</a:t>
            </a:r>
            <a:endParaRPr lang="ru-RU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</a:rPr>
              <a:t>2.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sz="2000" dirty="0">
                <a:solidFill>
                  <a:srgbClr val="0070C0"/>
                </a:solidFill>
              </a:rPr>
              <a:t>Что мы хотим узнать? </a:t>
            </a:r>
            <a:endParaRPr lang="ru-RU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(</a:t>
            </a:r>
            <a:r>
              <a:rPr lang="ru-RU" sz="1700" dirty="0">
                <a:solidFill>
                  <a:srgbClr val="0070C0"/>
                </a:solidFill>
              </a:rPr>
              <a:t>Когда все дети </a:t>
            </a:r>
            <a:r>
              <a:rPr lang="ru-RU" sz="1700" dirty="0" smtClean="0">
                <a:solidFill>
                  <a:srgbClr val="0070C0"/>
                </a:solidFill>
              </a:rPr>
              <a:t>выскажутся, воспитатель </a:t>
            </a:r>
            <a:r>
              <a:rPr lang="ru-RU" sz="1700" dirty="0">
                <a:solidFill>
                  <a:srgbClr val="0070C0"/>
                </a:solidFill>
              </a:rPr>
              <a:t>спрашивает: Как нам найти </a:t>
            </a:r>
            <a:r>
              <a:rPr lang="ru-RU" sz="1700" dirty="0" smtClean="0">
                <a:solidFill>
                  <a:srgbClr val="0070C0"/>
                </a:solidFill>
              </a:rPr>
              <a:t>ответы на </a:t>
            </a:r>
            <a:r>
              <a:rPr lang="ru-RU" sz="1700" dirty="0">
                <a:solidFill>
                  <a:srgbClr val="0070C0"/>
                </a:solidFill>
              </a:rPr>
              <a:t>вопрос?</a:t>
            </a:r>
          </a:p>
          <a:p>
            <a:pPr marL="0" indent="0">
              <a:buNone/>
            </a:pPr>
            <a:r>
              <a:rPr lang="ru-RU" sz="1700" dirty="0">
                <a:solidFill>
                  <a:srgbClr val="0070C0"/>
                </a:solidFill>
              </a:rPr>
              <a:t>Способы сбора информации: чтение книг, обращение к родителям,</a:t>
            </a:r>
          </a:p>
          <a:p>
            <a:pPr marL="0" indent="0">
              <a:buNone/>
            </a:pPr>
            <a:r>
              <a:rPr lang="ru-RU" sz="1700" dirty="0">
                <a:solidFill>
                  <a:srgbClr val="0070C0"/>
                </a:solidFill>
              </a:rPr>
              <a:t>специалистам, проведение экспериментов, тематических </a:t>
            </a:r>
            <a:r>
              <a:rPr lang="ru-RU" sz="1700" dirty="0" smtClean="0">
                <a:solidFill>
                  <a:srgbClr val="0070C0"/>
                </a:solidFill>
              </a:rPr>
              <a:t>экскурсий, воссоздание </a:t>
            </a:r>
            <a:r>
              <a:rPr lang="ru-RU" sz="1700" dirty="0">
                <a:solidFill>
                  <a:srgbClr val="0070C0"/>
                </a:solidFill>
              </a:rPr>
              <a:t>предмета или события. Воспитатель оформляет </a:t>
            </a:r>
            <a:r>
              <a:rPr lang="ru-RU" sz="1700" dirty="0" smtClean="0">
                <a:solidFill>
                  <a:srgbClr val="0070C0"/>
                </a:solidFill>
              </a:rPr>
              <a:t>поступившие предложения </a:t>
            </a:r>
            <a:r>
              <a:rPr lang="ru-RU" sz="1700" dirty="0">
                <a:solidFill>
                  <a:srgbClr val="0070C0"/>
                </a:solidFill>
              </a:rPr>
              <a:t>в учебный план.</a:t>
            </a:r>
            <a:r>
              <a:rPr lang="ru-RU" dirty="0">
                <a:solidFill>
                  <a:srgbClr val="0070C0"/>
                </a:solidFill>
              </a:rPr>
              <a:t>)</a:t>
            </a:r>
            <a:endParaRPr lang="ru-RU" dirty="0" smtClean="0">
              <a:solidFill>
                <a:srgbClr val="0070C0"/>
              </a:solidFill>
            </a:endParaRPr>
          </a:p>
          <a:p>
            <a:pPr marL="457200" indent="-457200">
              <a:buAutoNum type="arabicPeriod"/>
            </a:pPr>
            <a:endParaRPr lang="ru-RU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7110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201</TotalTime>
  <Words>110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Исполнительная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Проектный метод в деятельности ДОУ 2020</dc:title>
  <dc:creator>User</dc:creator>
  <dc:description/>
  <cp:lastModifiedBy>User</cp:lastModifiedBy>
  <cp:revision>8</cp:revision>
  <dcterms:created xsi:type="dcterms:W3CDTF">2020-11-23T11:44:33Z</dcterms:created>
  <dcterms:modified xsi:type="dcterms:W3CDTF">2020-11-23T17:52:49Z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Проектный метод в деятельности ДОУ 2020</vt:lpwstr>
  </property>
  <property fmtid="{D5CDD505-2E9C-101B-9397-08002B2CF9AE}" pid="3" name="SlideDescription">
    <vt:lpwstr/>
  </property>
</Properties>
</file>