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3. Что узнали?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(Ответы </a:t>
            </a:r>
            <a:r>
              <a:rPr lang="ru-RU" dirty="0">
                <a:solidFill>
                  <a:srgbClr val="0070C0"/>
                </a:solidFill>
              </a:rPr>
              <a:t>на этот вопрос дают воспитателю понять, чему научились дети.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Анализ отдельных занятий позволяет улучшить будущие </a:t>
            </a:r>
            <a:r>
              <a:rPr lang="ru-RU" dirty="0" smtClean="0">
                <a:solidFill>
                  <a:srgbClr val="0070C0"/>
                </a:solidFill>
              </a:rPr>
              <a:t>проекты. Для </a:t>
            </a:r>
            <a:r>
              <a:rPr lang="ru-RU" dirty="0">
                <a:solidFill>
                  <a:srgbClr val="0070C0"/>
                </a:solidFill>
              </a:rPr>
              <a:t>анализа воспитатель должен ответить на следующие вопросы: </a:t>
            </a:r>
            <a:r>
              <a:rPr lang="ru-RU" dirty="0" smtClean="0">
                <a:solidFill>
                  <a:srgbClr val="0070C0"/>
                </a:solidFill>
              </a:rPr>
              <a:t>Какая часть </a:t>
            </a:r>
            <a:r>
              <a:rPr lang="ru-RU" dirty="0">
                <a:solidFill>
                  <a:srgbClr val="0070C0"/>
                </a:solidFill>
              </a:rPr>
              <a:t>проекта оказалась наиболее удачной? Что нужно изменить </a:t>
            </a:r>
            <a:r>
              <a:rPr lang="ru-RU" dirty="0" smtClean="0">
                <a:solidFill>
                  <a:srgbClr val="0070C0"/>
                </a:solidFill>
              </a:rPr>
              <a:t>в следующий </a:t>
            </a:r>
            <a:r>
              <a:rPr lang="ru-RU" dirty="0">
                <a:solidFill>
                  <a:srgbClr val="0070C0"/>
                </a:solidFill>
              </a:rPr>
              <a:t>раз? Чему научились дети? Что не удалось? Почему</a:t>
            </a:r>
            <a:r>
              <a:rPr lang="ru-RU" dirty="0" smtClean="0">
                <a:solidFill>
                  <a:srgbClr val="0070C0"/>
                </a:solidFill>
              </a:rPr>
              <a:t>?)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90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59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