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</a:rPr>
              <a:t>3. Что узнали?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(Ответы </a:t>
            </a:r>
            <a:r>
              <a:rPr lang="ru-RU" dirty="0">
                <a:solidFill>
                  <a:srgbClr val="0070C0"/>
                </a:solidFill>
              </a:rPr>
              <a:t>на этот вопрос дают воспитателю понять, чему научились дети.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Анализ отдельных занятий позволяет улучшить будущие </a:t>
            </a:r>
            <a:r>
              <a:rPr lang="ru-RU" dirty="0" smtClean="0">
                <a:solidFill>
                  <a:srgbClr val="0070C0"/>
                </a:solidFill>
              </a:rPr>
              <a:t>проекты. Для </a:t>
            </a:r>
            <a:r>
              <a:rPr lang="ru-RU" dirty="0">
                <a:solidFill>
                  <a:srgbClr val="0070C0"/>
                </a:solidFill>
              </a:rPr>
              <a:t>анализа воспитатель должен ответить на следующие вопросы: </a:t>
            </a:r>
            <a:r>
              <a:rPr lang="ru-RU" dirty="0" smtClean="0">
                <a:solidFill>
                  <a:srgbClr val="0070C0"/>
                </a:solidFill>
              </a:rPr>
              <a:t>Какая часть </a:t>
            </a:r>
            <a:r>
              <a:rPr lang="ru-RU" dirty="0">
                <a:solidFill>
                  <a:srgbClr val="0070C0"/>
                </a:solidFill>
              </a:rPr>
              <a:t>проекта оказалась наиболее удачной? Что нужно изменить </a:t>
            </a:r>
            <a:r>
              <a:rPr lang="ru-RU" dirty="0" smtClean="0">
                <a:solidFill>
                  <a:srgbClr val="0070C0"/>
                </a:solidFill>
              </a:rPr>
              <a:t>в следующий </a:t>
            </a:r>
            <a:r>
              <a:rPr lang="ru-RU" dirty="0">
                <a:solidFill>
                  <a:srgbClr val="0070C0"/>
                </a:solidFill>
              </a:rPr>
              <a:t>раз? Чему научились дети? Что не удалось? Почему</a:t>
            </a:r>
            <a:r>
              <a:rPr lang="ru-RU" dirty="0" smtClean="0">
                <a:solidFill>
                  <a:srgbClr val="0070C0"/>
                </a:solidFill>
              </a:rPr>
              <a:t>?)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090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201</TotalTime>
  <Words>59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Проектный метод в деятельности ДОУ 2020</dc:title>
  <dc:creator>User</dc:creator>
  <dc:description/>
  <cp:lastModifiedBy>User</cp:lastModifiedBy>
  <cp:revision>8</cp:revision>
  <dcterms:created xsi:type="dcterms:W3CDTF">2020-11-23T11:44:33Z</dcterms:created>
  <dcterms:modified xsi:type="dcterms:W3CDTF">2020-11-23T17:52:49Z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Проектный метод в деятельности ДОУ 2020</vt:lpwstr>
  </property>
  <property fmtid="{D5CDD505-2E9C-101B-9397-08002B2CF9AE}" pid="3" name="SlideDescription">
    <vt:lpwstr/>
  </property>
</Properties>
</file>