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85E3-A795-4EA1-86B4-FB312B4129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EB42-31A0-4CB6-AE97-B073D128C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E385E3-A795-4EA1-86B4-FB312B4129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25EB42-31A0-4CB6-AE97-B073D128C54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98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>
                <a:solidFill>
                  <a:schemeClr val="tx2"/>
                </a:solidFill>
              </a:rPr>
              <a:t>4 этап. Завершающий или контрольный.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Подведение итогов</a:t>
            </a:r>
            <a:r>
              <a:rPr lang="ru-RU" dirty="0" smtClean="0">
                <a:solidFill>
                  <a:srgbClr val="0070C0"/>
                </a:solidFill>
              </a:rPr>
              <a:t>. Проводится </a:t>
            </a:r>
            <a:r>
              <a:rPr lang="ru-RU" dirty="0">
                <a:solidFill>
                  <a:srgbClr val="0070C0"/>
                </a:solidFill>
              </a:rPr>
              <a:t>презентация продуктов проекта и рефлексия, то есть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размышления над новым знанием, приобретённым опытом. На данном </a:t>
            </a:r>
            <a:r>
              <a:rPr lang="ru-RU" dirty="0" smtClean="0">
                <a:solidFill>
                  <a:srgbClr val="0070C0"/>
                </a:solidFill>
              </a:rPr>
              <a:t>этапе осуществляется </a:t>
            </a:r>
            <a:r>
              <a:rPr lang="ru-RU" dirty="0">
                <a:solidFill>
                  <a:srgbClr val="0070C0"/>
                </a:solidFill>
              </a:rPr>
              <a:t>не только оценка результатов проектной деятельности, но </a:t>
            </a:r>
            <a:r>
              <a:rPr lang="ru-RU" dirty="0" smtClean="0">
                <a:solidFill>
                  <a:srgbClr val="0070C0"/>
                </a:solidFill>
              </a:rPr>
              <a:t>и определяются </a:t>
            </a:r>
            <a:r>
              <a:rPr lang="ru-RU" dirty="0">
                <a:solidFill>
                  <a:srgbClr val="0070C0"/>
                </a:solidFill>
              </a:rPr>
              <a:t>задачи для создания новых проектов.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При этом демонстрируется вклад каждого ребенка, родителя и педагога </a:t>
            </a:r>
            <a:r>
              <a:rPr lang="ru-RU" dirty="0" smtClean="0">
                <a:solidFill>
                  <a:srgbClr val="0070C0"/>
                </a:solidFill>
              </a:rPr>
              <a:t>, возвращаясь </a:t>
            </a:r>
            <a:r>
              <a:rPr lang="ru-RU" dirty="0">
                <a:solidFill>
                  <a:srgbClr val="0070C0"/>
                </a:solidFill>
              </a:rPr>
              <a:t>к цели (получилось ли, что хотели).</a:t>
            </a:r>
          </a:p>
          <a:p>
            <a:pPr marL="0" indent="0">
              <a:buNone/>
            </a:pPr>
            <a:r>
              <a:rPr lang="ru-RU" dirty="0">
                <a:solidFill>
                  <a:srgbClr val="0070C0"/>
                </a:solidFill>
              </a:rPr>
              <a:t>Каждый проект должен быть доведен до успешного завершения, оставляя </a:t>
            </a:r>
            <a:r>
              <a:rPr lang="ru-RU" dirty="0" smtClean="0">
                <a:solidFill>
                  <a:srgbClr val="0070C0"/>
                </a:solidFill>
              </a:rPr>
              <a:t>у ребенка </a:t>
            </a:r>
            <a:r>
              <a:rPr lang="ru-RU" dirty="0">
                <a:solidFill>
                  <a:srgbClr val="0070C0"/>
                </a:solidFill>
              </a:rPr>
              <a:t>чувство гордости за полученный результат.</a:t>
            </a:r>
          </a:p>
        </p:txBody>
      </p:sp>
    </p:spTree>
    <p:extLst>
      <p:ext uri="{BB962C8B-B14F-4D97-AF65-F5344CB8AC3E}">
        <p14:creationId xmlns:p14="http://schemas.microsoft.com/office/powerpoint/2010/main" val="1882670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201</TotalTime>
  <Words>86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Проектный метод в деятельности ДОУ 2020</dc:title>
  <dc:creator>User</dc:creator>
  <dc:description/>
  <cp:lastModifiedBy>User</cp:lastModifiedBy>
  <cp:revision>8</cp:revision>
  <dcterms:created xsi:type="dcterms:W3CDTF">2020-11-23T11:44:33Z</dcterms:created>
  <dcterms:modified xsi:type="dcterms:W3CDTF">2020-11-23T17:52:49Z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Проектный метод в деятельности ДОУ 2020</vt:lpwstr>
  </property>
  <property fmtid="{D5CDD505-2E9C-101B-9397-08002B2CF9AE}" pid="3" name="SlideDescription">
    <vt:lpwstr/>
  </property>
</Properties>
</file>