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9" r:id="rId2"/>
    <p:sldId id="260" r:id="rId3"/>
    <p:sldId id="262" r:id="rId4"/>
    <p:sldId id="263" r:id="rId5"/>
    <p:sldId id="268" r:id="rId6"/>
    <p:sldId id="257" r:id="rId7"/>
    <p:sldId id="256" r:id="rId8"/>
    <p:sldId id="258" r:id="rId9"/>
    <p:sldId id="266" r:id="rId10"/>
    <p:sldId id="264" r:id="rId11"/>
    <p:sldId id="265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D4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1F203-52B7-41A4-94DB-CCB3B979D211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48E0B-6ACC-4A71-8472-131512548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362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48E0B-6ACC-4A71-8472-131512548BA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16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связной\Desktop\43e0cc69653e4018492e67294dcce78e1224d421d3435f27094ab17f5b95be3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4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язной\Desktop\IMG-20201126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6" y="0"/>
            <a:ext cx="91174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73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g2.freepng.ru/20180428/grq/kisspng-christmas-tree-blog-animation-5ae47e79e5c916.90606515152492402594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88"/>
            <a:ext cx="9144000" cy="682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58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roprikol.ru/wp-content/uploads/2019/09/kartinki-na-prozrachnom-fone-dlya-detej-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9774"/>
            <a:ext cx="4464496" cy="629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57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istor.ru/wp-content/uploads/2019/11/%D0%9A%D1%80%D0%B0%D1%81%D0%B8%D0%B2%D1%8B%D0%B5-%D0%BA%D0%B0%D1%80%D1%82%D0%B8%D0%BD%D0%BA%D0%B8-%D0%B7%D0%B8%D0%BC%D1%8B-%D0%BD%D0%B0-%D1%80%D0%B0%D0%B1%D0%BE%D1%87%D0%B8%D0%B9-%D1%81%D1%82%D0%BE%D0%BB-%D0%B2-%D1%85%D0%BE%D1%80%D0%BE%D1%88%D0%B5%D0%BC-%D0%BA%D0%B0%D1%87%D0%B5%D1%81%D1%82%D0%B2%D0%B5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вязной\Desktop\c957f13e64c20c22ced225e9db1f8c3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252520" cy="68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5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s://png.rinvik.ru/files/elka-narisovannaya-tochnye-linii-vet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630509"/>
            <a:ext cx="4134408" cy="601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вязной\Desktop\135467_origina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70818" cy="740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5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язной\Desktop\IMG-20201126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64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12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rayter.ru/upload/iblock/b56/b5617550b5918083208529849f08390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617" y="4133363"/>
            <a:ext cx="230425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diamondelectric.ru/images/630/629471/polygroup_el_jessica_zelenaya_228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33363"/>
            <a:ext cx="223224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get.pxhere.com/photo/apple-nature-path-plant-white-fruit-food-green-harvest-produce-color-natural-fresh-wash-recipe-agriculture-closeup-lifestyle-juicy-healthy-eat-delicious-health-fitness-freshness-juice-vitamin-colour-sunny-background-nutrition-dinner-tasty-vegetarian-good-liqueur-fit-catering-diet-refreshing-taste-nutritious-clipping-flowering-plant-rose-family-fruity-appetite-calorie-overweight-granny-smith-land-plant-manzana-verde-ripened-8193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86648"/>
            <a:ext cx="2564179" cy="1887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sevdacha.ru/images/stories/Frykti2/Toma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198450"/>
            <a:ext cx="2194913" cy="219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orderform.ifasttech.com/images/640/tg2017_cn172115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247" y="198450"/>
            <a:ext cx="2528995" cy="2430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10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язной\Desktop\hello_html_67c82a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Равнобедренный треугольник 3"/>
          <p:cNvSpPr/>
          <p:nvPr/>
        </p:nvSpPr>
        <p:spPr>
          <a:xfrm>
            <a:off x="5526716" y="1627343"/>
            <a:ext cx="2160240" cy="1801657"/>
          </a:xfrm>
          <a:prstGeom prst="triangle">
            <a:avLst/>
          </a:prstGeom>
          <a:solidFill>
            <a:srgbClr val="56D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Блок-схема: узел 2"/>
          <p:cNvSpPr/>
          <p:nvPr/>
        </p:nvSpPr>
        <p:spPr>
          <a:xfrm>
            <a:off x="1845546" y="1412776"/>
            <a:ext cx="2024284" cy="19442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5148064" y="4531568"/>
            <a:ext cx="2160240" cy="1801657"/>
          </a:xfrm>
          <a:prstGeom prst="triangle">
            <a:avLst/>
          </a:prstGeom>
          <a:solidFill>
            <a:srgbClr val="56D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2555776" y="3668210"/>
            <a:ext cx="2160240" cy="1801657"/>
          </a:xfrm>
          <a:prstGeom prst="triangle">
            <a:avLst/>
          </a:prstGeom>
          <a:solidFill>
            <a:srgbClr val="56D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35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язной\Desktop\hello_html_67c82a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20" y="0"/>
            <a:ext cx="91762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46218" y="1484784"/>
            <a:ext cx="1800200" cy="17281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Блок-схема: узел 2"/>
          <p:cNvSpPr/>
          <p:nvPr/>
        </p:nvSpPr>
        <p:spPr>
          <a:xfrm>
            <a:off x="5724128" y="1484784"/>
            <a:ext cx="1944216" cy="19442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Блок-схема: узел 4"/>
          <p:cNvSpPr/>
          <p:nvPr/>
        </p:nvSpPr>
        <p:spPr>
          <a:xfrm>
            <a:off x="2771800" y="3789040"/>
            <a:ext cx="1944216" cy="19442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5292080" y="3789040"/>
            <a:ext cx="2088232" cy="2736304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1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язной\Desktop\hello_html_67c82a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процесс 1"/>
          <p:cNvSpPr/>
          <p:nvPr/>
        </p:nvSpPr>
        <p:spPr>
          <a:xfrm>
            <a:off x="2195736" y="1412776"/>
            <a:ext cx="1656184" cy="1728192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5580112" y="4509120"/>
            <a:ext cx="1656184" cy="1728192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5796136" y="1988840"/>
            <a:ext cx="1656184" cy="1728192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Блок-схема: узел 2"/>
          <p:cNvSpPr/>
          <p:nvPr/>
        </p:nvSpPr>
        <p:spPr>
          <a:xfrm>
            <a:off x="3023828" y="3717032"/>
            <a:ext cx="2052228" cy="19442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186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pinimg.com/originals/89/91/69/899169f51b44e17aa702a2cc720f74b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13546" cy="539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7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</Words>
  <Application>Microsoft Office PowerPoint</Application>
  <PresentationFormat>Экран (4:3)</PresentationFormat>
  <Paragraphs>1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связной</dc:creator>
  <cp:lastModifiedBy>николай</cp:lastModifiedBy>
  <cp:revision>16</cp:revision>
  <dcterms:created xsi:type="dcterms:W3CDTF">2020-11-25T11:26:29Z</dcterms:created>
  <dcterms:modified xsi:type="dcterms:W3CDTF">2020-11-27T05:23:21Z</dcterms:modified>
</cp:coreProperties>
</file>