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lkie.net/wp-content/uploads/2017/08/foto-alshullera-g-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1ae6b6bde9da51444a8349a053a6a2c7&amp;n=13&amp;exp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1214422"/>
            <a:ext cx="77867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Технология ТРИЗ </a:t>
            </a:r>
            <a:endParaRPr lang="ru-RU" sz="3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направленная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развитие творческих способностей воспитанников детского сада </a:t>
            </a:r>
            <a:endParaRPr lang="ru-RU" sz="3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современных условиях. 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0-tub-ru.yandex.net/i?id=1ae6b6bde9da51444a8349a053a6a2c7&amp;n=13&amp;exp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s3.ppt4web.ru/images/111688/208147/640/img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1ae6b6bde9da51444a8349a053a6a2c7&amp;n=13&amp;exp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ds02.infourok.ru/uploads/ex/07be/000683e5-fe7785b7/img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835824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1ae6b6bde9da51444a8349a053a6a2c7&amp;n=13&amp;exp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present5.com/presentation/-118387377_439818933/image-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0-tub-ru.yandex.net/i?id=1ae6b6bde9da51444a8349a053a6a2c7&amp;n=13&amp;exp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6766" cy="564360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Принципиальное отличие </a:t>
            </a:r>
            <a:r>
              <a:rPr lang="ru-RU" sz="4000" b="1" dirty="0" smtClean="0">
                <a:solidFill>
                  <a:srgbClr val="FF0000"/>
                </a:solidFill>
              </a:rPr>
              <a:t>ТРИЗ</a:t>
            </a:r>
            <a:r>
              <a:rPr lang="ru-RU" sz="4000" b="1" dirty="0" smtClean="0"/>
              <a:t> от общепринятых традиционных методов обучения и воспитания — стремление сформировать эвристический навык самостоятельного поиска ответов на вопросы, обнаружения проблемного зерна задачи, а не автоматического и бездумного воспроизведения алгоритма, предложенного взрослыми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0-tub-ru.yandex.net/i?id=1ae6b6bde9da51444a8349a053a6a2c7&amp;n=13&amp;exp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4.infourok.ru/uploads/ex/0345/0005f6b4-3596d696/img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1537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0-tub-ru.yandex.net/i?id=1ae6b6bde9da51444a8349a053a6a2c7&amp;n=13&amp;exp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500694" y="2428868"/>
            <a:ext cx="2928958" cy="157163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i="1" dirty="0" smtClean="0">
                <a:solidFill>
                  <a:srgbClr val="0070C0"/>
                </a:solidFill>
              </a:rPr>
              <a:t>Каждый ребёнок изначально талантлив и даже гениален, но его надо научить ориентироваться в современном мире, чтобы при минимуме затрат достичь максимума эффекта.</a:t>
            </a: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b="1" i="1" dirty="0" smtClean="0">
                <a:solidFill>
                  <a:srgbClr val="0070C0"/>
                </a:solidFill>
              </a:rPr>
              <a:t>Г</a:t>
            </a:r>
            <a:r>
              <a:rPr lang="ru-RU" sz="2700" b="1" i="1" dirty="0" smtClean="0">
                <a:solidFill>
                  <a:srgbClr val="0070C0"/>
                </a:solidFill>
              </a:rPr>
              <a:t>. С. </a:t>
            </a:r>
            <a:r>
              <a:rPr lang="ru-RU" sz="2700" b="1" i="1" dirty="0" err="1" smtClean="0">
                <a:solidFill>
                  <a:srgbClr val="0070C0"/>
                </a:solidFill>
              </a:rPr>
              <a:t>Альтшуллер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Фото Альтшуллера Г. С">
            <a:hlinkClick r:id="rId3"/>
          </p:cNvPr>
          <p:cNvPicPr/>
          <p:nvPr/>
        </p:nvPicPr>
        <p:blipFill>
          <a:blip r:embed="rId4"/>
          <a:srcRect l="5556"/>
          <a:stretch>
            <a:fillRect/>
          </a:stretch>
        </p:blipFill>
        <p:spPr bwMode="auto">
          <a:xfrm>
            <a:off x="428596" y="1071546"/>
            <a:ext cx="4857784" cy="400052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0-tub-ru.yandex.net/i?id=1ae6b6bde9da51444a8349a053a6a2c7&amp;n=13&amp;exp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rhivurokov.ru/multiurok/c/1/3/c1311a22b49899076c9d9d352b897d12d946ee8b/img3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286807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1ae6b6bde9da51444a8349a053a6a2c7&amp;n=13&amp;exp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ds02.infourok.ru/uploads/ex/001a/0004a781-221a5e10/img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5"/>
            <a:ext cx="8429684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1ae6b6bde9da51444a8349a053a6a2c7&amp;n=13&amp;exp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ds04.infourok.ru/uploads/ex/0c08/0004ee07-58574112/640/img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428604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1ae6b6bde9da51444a8349a053a6a2c7&amp;n=13&amp;exp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900igr.net/up/datas/262850/05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286808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1ae6b6bde9da51444a8349a053a6a2c7&amp;n=13&amp;exp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cf.ppt-online.org/files/slide/o/O39iYsDK18m7FjMzauecRfNv5SC4npwXBbPHyx/slide-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428604"/>
            <a:ext cx="828680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1ae6b6bde9da51444a8349a053a6a2c7&amp;n=13&amp;exp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ages.myshared.ru/4/91923/slide_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835824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50</Words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 Каждый ребёнок изначально талантлив и даже гениален, но его надо научить ориентироваться в современном мире, чтобы при минимуме затрат достичь максимума эффекта.  Г. С. Альтшуллер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Принципиальное отличие ТРИЗ от общепринятых традиционных методов обучения и воспитания — стремление сформировать эвристический навык самостоятельного поиска ответов на вопросы, обнаружения проблемного зерна задачи, а не автоматического и бездумного воспроизведения алгоритма, предложенного взрослыми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Сказка</dc:creator>
  <cp:lastModifiedBy>Сказка</cp:lastModifiedBy>
  <cp:revision>13</cp:revision>
  <dcterms:created xsi:type="dcterms:W3CDTF">2018-11-28T04:24:27Z</dcterms:created>
  <dcterms:modified xsi:type="dcterms:W3CDTF">2018-11-28T06:46:46Z</dcterms:modified>
</cp:coreProperties>
</file>