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530" y="22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6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1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96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0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7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2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8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64FB-06B7-40B8-9C5F-6947AA86E3A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6B9B-E7D0-42B4-B0D7-977DFD6B2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1971" t="9364" r="22896" b="19227"/>
          <a:stretch/>
        </p:blipFill>
        <p:spPr>
          <a:xfrm>
            <a:off x="-72161" y="0"/>
            <a:ext cx="6930161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" y="1767840"/>
            <a:ext cx="582167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Составила участница районного конкурса «Воспитатель года-2019» воспитатель, учитель- логопед МБДОУ детского сада «Светлячок»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Кокарева Надежда </a:t>
            </a:r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</a:t>
            </a:r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ячеславовна </a:t>
            </a:r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 материалам собственного опыта и копилок практических работ педагогов-</a:t>
            </a:r>
            <a:r>
              <a:rPr lang="ru-RU" sz="32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стажистов</a:t>
            </a:r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детских садов.</a:t>
            </a:r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97280" y="666097"/>
            <a:ext cx="45182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«Дети святы и чисты. Нельзя делать их игрушкою своего настроения».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 правильно сказано! Ведь мы женщины подвластны эмоциям и чувствам. Мы часто приносим с собой груз наших проблем на работу. И порою не с полной отдачей отдаем себя детям и своей работе.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482" name="Picture 2" descr="F:\kisspng-post-it-note-paper-drawing-pin-clip-art-pin-5ab90969f16bd3.3436713115220760099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668" y="3141233"/>
            <a:ext cx="4252434" cy="4819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0315" y="4087905"/>
            <a:ext cx="3302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«ХРУПКИЙ МИР РЕБЕНКА ЧИСТ!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НЕ НАМ ВЗРОСЛЫМ ЕГО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 ДЕТСТВА ЗАГАЖИВАТЬ!!!»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32734" y="-662093"/>
            <a:ext cx="467957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Подружитесь с родителями!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Французский писатель и философ эпохи Возрождения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Мишель де Монтень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сказал так: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«Чтобы обучить другого, требуется больше ума, чем чтобы научиться самому».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Помня сие,  доносите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родителю возражения, но так чтобы это было понято, принято и удовлетворено родительским взглядом на данную ситуацию.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89" y="4524315"/>
            <a:ext cx="4951433" cy="37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35915" y="520094"/>
            <a:ext cx="46580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ревратите свои занятия в увлекательный творческий процесс и заинтересуйте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малышей,  стремитесь в своей работе чаще использовать различные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формы и методы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включайте музыку, загадывайте загадки, устраивайте сюрпризные моменты, а также мотивируйте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детей художественным словом. Дети оживятся, начнут принимать активное участие в непосредственной образовательной деятельности. Всегда старайтесь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разговаривать с детьми вежливо и ласково и следите, чтобы и они так же общались между собой.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26" y="6278418"/>
            <a:ext cx="3834549" cy="256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t="6958" r="3790"/>
          <a:stretch>
            <a:fillRect/>
          </a:stretch>
        </p:blipFill>
        <p:spPr>
          <a:xfrm rot="20633739">
            <a:off x="2906950" y="4479275"/>
            <a:ext cx="3327940" cy="2791726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324113" y="4922422"/>
            <a:ext cx="25925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«Преподноси обычное как открытие,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Чтоб для детей это было событие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1330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6828" y="494852"/>
            <a:ext cx="3905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Уважаемые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педагоги!</a:t>
            </a:r>
          </a:p>
          <a:p>
            <a:pPr algn="ctr"/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аведующая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и старший воспитатель- это наши коллеги также всей душой болеющие за нашу профессию. И если в вашем лице они видят профессионала, старательного и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ответственного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всегда вас поймут в любой ситуации.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t="6958" r="3790"/>
          <a:stretch>
            <a:fillRect/>
          </a:stretch>
        </p:blipFill>
        <p:spPr>
          <a:xfrm rot="20633739">
            <a:off x="809209" y="2844114"/>
            <a:ext cx="3327940" cy="2791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742" y="4436254"/>
            <a:ext cx="5229722" cy="392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44706" y="3340106"/>
            <a:ext cx="24635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«Уважай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свою администрацию,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беспечена будет в саду постоянная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регистрация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!»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6523" y="527125"/>
            <a:ext cx="46580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Постарайтесь стать  для маленького человека «детсадовской» мамой .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Как приятно, когда дети идут к тебе не плача, а с радостью. Да, конечно эта профессия требует много сил и умений, да устаешь, много работы и физической и моральной, но когда к тебе бегут  и кричат:  Надежда Вячеславовна! И не только в детском саду, а и за его  приделами. Обнимают, радуются твоему приходу, все сразу проходит и усталость ,и плохое настроение. И такое счастье тебя охватывает, и ты рад , что воспитатель, что ты нужен детям и они тебя ждут.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t="6958" r="3790"/>
          <a:stretch>
            <a:fillRect/>
          </a:stretch>
        </p:blipFill>
        <p:spPr>
          <a:xfrm rot="20633739">
            <a:off x="1067393" y="4479276"/>
            <a:ext cx="3327940" cy="2791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6" y="5351413"/>
            <a:ext cx="4943605" cy="370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53496" y="5035948"/>
            <a:ext cx="22806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«Помни, не забывай никогда,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Душу ребенка береги ты всегда!»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396" y="0"/>
            <a:ext cx="6858000" cy="9144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5460" y="463555"/>
            <a:ext cx="522821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вот… я уже вижу как вы   скачите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детьми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 дорожке в классики, играете в футбол,  изучаете в сотый раз снежинку, водоворот воды в природе,  лепите гусениц и строите дом на листе бумаги цветными карандашами… Вы живете детьми, живете своей профессией….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Еще раз хочется сказать, что педагог – это жизнь в жизни!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Желаю вам стать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счастливым педагогом!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Постарайтесь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сделать все, чтоб воспитать счастливого маленького человека нашего большого общества. Это и есть миссия педагога дошкольной образовательной организации.</a:t>
            </a:r>
          </a:p>
        </p:txBody>
      </p:sp>
      <p:pic>
        <p:nvPicPr>
          <p:cNvPr id="6" name="Picture 2" descr="F:\kisspng-post-it-note-paper-drawing-pin-clip-art-pin-5ab90969f16bd3.3436713115220760099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3496" y="4648200"/>
            <a:ext cx="3359390" cy="38073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07284" y="5400339"/>
            <a:ext cx="33362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свете есть множество разных профессий,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в каждой есть прелесть своя.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нет благородней, нужней и чудесней,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Той, что предлагаю вам  Я!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315199" cy="9258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8225" y="419100"/>
            <a:ext cx="5591175" cy="831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Добрый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мои дорогие еще совсем молодые, но уже коллеги!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этой книге я постаралась собрать опыт многих своих коллег-педагогов, чтобы помочь вам попасть в сказочный мир, который называется «Детский сад». Его обитатели – удивительные создания с добрыми, бескорыстными, доверчивыми, чистыми, простыми душами.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Знаю делать первые шаги в профессии трудно,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    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испытывала страх перед детьми, постоянно задавала себе вопросы: «А правильно ли я сделала, правильно ли я сказала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?»   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смогу   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 я?; а стерплю ли я? И еще один вопрос, который волновал меня не меньше других: «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Удастся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 мне, отдать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детям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все, что я знаю и умею?». Годы работы в детском саду многому меня научили: принимать детей такими, какие они есть, быть терпимей к ошибкам других, но требовательней к самой себе, а самое главное – бережнее относится к детям. Я поняла, что надо учиться воспринимать лучшее, что в них есть, помогая им самим это лучшее в себе увидеть. Эти годы – годы радости и огорчения, победы и поражения, годы поисков, раздумий, открытий. Я счастлива, потому что вижу результаты своего труда.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24 лет работы с детьми особым образом осознаешь значимость этой профессии, когда видишь распахнутые глаза детей, ловящие каждое твое слово, жест, взгляд. Как это прекрасно – закладывать ростки будущих характеров, отдавать им теплоту своего сердца.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сейчас своей главной мессией я считаю помочь вам молодым педагогам начать этот нелегкий, но очень интересный и нужный путь. Вы сделали очень важный шаг в своей жизни – выбрали профессию. Это ваша точку отправления в маршруте будущей жизни, своими советами я хочу доказать вам, что вы сделали правильный выбор. Удачи, пусть ваш жизненный путь будет насыщенным и успешным.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 пожаловать в это удивительный и сказочный мир!!</a:t>
            </a:r>
            <a:r>
              <a:rPr lang="ru-RU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7447" y="438412"/>
            <a:ext cx="4546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Самое главное дарите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любовь детям,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воспитывайте любовью!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Как же без этого???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Посмотрите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на их глазки - и сердце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наполнится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любовью, теплом, светом. 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сожалению, в 21 веке у родителей так мало времени остаётся на своих детей (работа, деньги, интернет, соблазны жизни...)  А ведь ребятам так нужно, чтобы их не просто любили, а показывали им свою любовь! Показывали каждый день!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t="6958" r="3790"/>
          <a:stretch>
            <a:fillRect/>
          </a:stretch>
        </p:blipFill>
        <p:spPr>
          <a:xfrm rot="18732834">
            <a:off x="801464" y="4102825"/>
            <a:ext cx="3044632" cy="25540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65" y="4895579"/>
            <a:ext cx="4330597" cy="418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19771743">
            <a:off x="1302225" y="4392857"/>
            <a:ext cx="2321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«Ребенок умеет любить того, кто его любит, - и его можно воспитывать только любовью»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(Ф. Э. Дзержинский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54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9854" y="450937"/>
            <a:ext cx="5062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Будьте хорошим  человеком!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А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что это значит??? Это значит быть добрым, мудрым, справедливым, честным, надежным. Наши дети тонко чувствуют эти человеческих качества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.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Если малыши понимают, что они в тебе есть, то они и тянутся к тебе. А разве не это одна из главных задач: быть для детей другом, надежным другом!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7" y="5156202"/>
            <a:ext cx="5344266" cy="356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3871">
            <a:off x="3149333" y="3200583"/>
            <a:ext cx="2580242" cy="1997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185936">
            <a:off x="3291408" y="3157295"/>
            <a:ext cx="2374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«Будь </a:t>
            </a:r>
            <a:r>
              <a:rPr lang="ru-RU" b="1" dirty="0">
                <a:solidFill>
                  <a:srgbClr val="FF0000"/>
                </a:solidFill>
              </a:rPr>
              <a:t>честным с детьми и не лги некогда,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тогда доверять   </a:t>
            </a:r>
            <a:r>
              <a:rPr lang="ru-RU" b="1" dirty="0">
                <a:solidFill>
                  <a:srgbClr val="FF0000"/>
                </a:solidFill>
              </a:rPr>
              <a:t>ребята станут </a:t>
            </a:r>
            <a:r>
              <a:rPr lang="ru-RU" b="1" dirty="0" smtClean="0">
                <a:solidFill>
                  <a:srgbClr val="FF0000"/>
                </a:solidFill>
              </a:rPr>
              <a:t>всегда!»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07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4609" y="450937"/>
            <a:ext cx="4897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Хвали детей!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Хвали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за малейшее движение вперед, и тогда эти неуверенные шажки превратятся в твердые шаги, ведущие к успеху. А успех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воспитанника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– это главная цель деятельности любого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педагога.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0451">
            <a:off x="2116598" y="2329214"/>
            <a:ext cx="2580242" cy="1997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8805" y="2614108"/>
            <a:ext cx="185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 rot="473778">
            <a:off x="2254488" y="2728311"/>
            <a:ext cx="2378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Можешь гордиться успешностью своей,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сияет улыбка на лицах детей!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9" y="4610194"/>
            <a:ext cx="5889021" cy="441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1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184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238" y="388308"/>
            <a:ext cx="47473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Ваши слова не должны расходиться с делом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Если вы что-то запрещаете детям, то и сами не должны этого делать. </a:t>
            </a:r>
            <a:endParaRPr lang="ru-RU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Никогда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не говорите фразы типа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«Вам нельзя этого делать, потому что вы маленькие»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ru-RU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Это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унижает детей. А педагог должен быть наравне с ними, и если возвышаться по каким-либо параметрам, то сугубо потому, что дети так хотят, а не возвышая себя самостоятельно.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6840" y="4524901"/>
            <a:ext cx="4854190" cy="364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t="6958" r="3790"/>
          <a:stretch>
            <a:fillRect/>
          </a:stretch>
        </p:blipFill>
        <p:spPr>
          <a:xfrm rot="19331798">
            <a:off x="1012640" y="6418248"/>
            <a:ext cx="2577982" cy="2162605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20496980">
            <a:off x="1263016" y="6761694"/>
            <a:ext cx="21430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командовать захочешь, посмотри альбомные листы,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Ведь когда-то был ребенком ты!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9101" y="516367"/>
            <a:ext cx="4023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Нелегка работа наша.</a:t>
            </a:r>
            <a:b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Мониторинг, интеграция…</a:t>
            </a:r>
            <a:b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Ну, сплошная информация.</a:t>
            </a:r>
            <a:b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Мозг порой кипит, взрывается,</a:t>
            </a:r>
            <a:b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При победах быстро охлаждается…</a:t>
            </a:r>
            <a:b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Кажется, что ФГОС вцепился острыми когтищами.</a:t>
            </a:r>
            <a:b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Проучись, ведь знания не бывают лишними!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t="6958" r="3790"/>
          <a:stretch>
            <a:fillRect/>
          </a:stretch>
        </p:blipFill>
        <p:spPr>
          <a:xfrm rot="20633739">
            <a:off x="790708" y="3177668"/>
            <a:ext cx="3044632" cy="25540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9" y="4947781"/>
            <a:ext cx="5437431" cy="407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58646" y="3544667"/>
            <a:ext cx="23774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«Всегда повышай уровень профессиональный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бы ты был педагог универсальный!»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398"/>
            <a:ext cx="6858000" cy="9144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71369" y="335972"/>
            <a:ext cx="492700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 бойся своих опытных коллег, задавай вопросы и обращайся за помощью.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Вопросы - это не свидетельство твоей некомпетентности, а наоборот – это говорит о твоей любознательности.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Это правило важно для любого молодого специалиста.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t="6958" r="3790"/>
          <a:stretch>
            <a:fillRect/>
          </a:stretch>
        </p:blipFill>
        <p:spPr>
          <a:xfrm rot="20633739">
            <a:off x="3518874" y="2360086"/>
            <a:ext cx="3044632" cy="2554066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29722" y="3108653"/>
            <a:ext cx="24419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«Опытных коллег не смущайся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за помощью обращайся!»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74" y="4660605"/>
            <a:ext cx="5700826" cy="427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002"/>
            <a:ext cx="6858000" cy="9144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35915" y="593967"/>
            <a:ext cx="492700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Используй в работе с детьми игровые ситуации и игры. Но игры должны соответствовать возрасту. Ведь дети в любом возрасте дети. А для детей игра – это их мир, и если ты сумеешь в этот мир попасть, то для тебя будут открыты все двери.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t="6958" r="3790"/>
          <a:stretch>
            <a:fillRect/>
          </a:stretch>
        </p:blipFill>
        <p:spPr>
          <a:xfrm rot="20633739">
            <a:off x="1185727" y="2521383"/>
            <a:ext cx="3327940" cy="2791726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88952" y="3052955"/>
            <a:ext cx="26678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«Не забывай , дошкольникам необходима игра – это их мир,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Сумеешь попасть в этот мир, и ты их кумир.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0" y="4819813"/>
            <a:ext cx="5292247" cy="396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1265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premus07 premus07</dc:creator>
  <cp:lastModifiedBy>premus07 premus07</cp:lastModifiedBy>
  <cp:revision>35</cp:revision>
  <dcterms:created xsi:type="dcterms:W3CDTF">2019-11-07T18:43:48Z</dcterms:created>
  <dcterms:modified xsi:type="dcterms:W3CDTF">2019-11-10T12:59:53Z</dcterms:modified>
</cp:coreProperties>
</file>