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04" autoAdjust="0"/>
  </p:normalViewPr>
  <p:slideViewPr>
    <p:cSldViewPr snapToGrid="0">
      <p:cViewPr varScale="1">
        <p:scale>
          <a:sx n="65" d="100"/>
          <a:sy n="65" d="100"/>
        </p:scale>
        <p:origin x="6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2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EEFA-7888-4E5C-990E-A71C312FA27F}" type="datetimeFigureOut">
              <a:rPr lang="ru-RU" smtClean="0"/>
              <a:pPr/>
              <a:t>23.05.2019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0A31-F665-468B-BA4D-6FFA4B9E5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59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9171332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52525" y="1809751"/>
            <a:ext cx="70675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История Маленького Лягушонка (добрая сказка о круговороте воды в природе)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03" y="219076"/>
            <a:ext cx="8967993" cy="514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3225" y="5286375"/>
            <a:ext cx="257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Кокарева Н.В. Воспитатель высшей категории</a:t>
            </a:r>
            <a:endParaRPr lang="ru-RU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3859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90"/>
    </mc:Choice>
    <mc:Fallback xmlns="">
      <p:transition spd="slow" advClick="0" advTm="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29329" y="23792"/>
            <a:ext cx="12193057" cy="6834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72" y="4515580"/>
            <a:ext cx="3127519" cy="1877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52053" b="44982"/>
          <a:stretch/>
        </p:blipFill>
        <p:spPr>
          <a:xfrm>
            <a:off x="4497011" y="4515580"/>
            <a:ext cx="1953380" cy="1604669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20"/>
    </mc:Choice>
    <mc:Fallback xmlns="">
      <p:transition spd="slow" advClick="0" advTm="1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07793" y="0"/>
            <a:ext cx="12193057" cy="6834208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3637936" y="117987"/>
            <a:ext cx="4483510" cy="2564156"/>
          </a:xfrm>
          <a:prstGeom prst="cloudCallout">
            <a:avLst>
              <a:gd name="adj1" fmla="val -21272"/>
              <a:gd name="adj2" fmla="val 820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148436" y="349273"/>
            <a:ext cx="3469068" cy="2113935"/>
          </a:xfrm>
          <a:prstGeom prst="cloud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1819" y="4358208"/>
            <a:ext cx="3127273" cy="1876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/>
          <a:srcRect l="54112" r="14934" b="57094"/>
          <a:stretch/>
        </p:blipFill>
        <p:spPr>
          <a:xfrm rot="1123286">
            <a:off x="4443709" y="3824813"/>
            <a:ext cx="1927122" cy="2157566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460"/>
    </mc:Choice>
    <mc:Fallback xmlns="">
      <p:transition spd="slow" advClick="0" advTm="1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65966" y="23792"/>
            <a:ext cx="12193057" cy="6834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3208" y="4515579"/>
            <a:ext cx="3127519" cy="1877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5755" y="3329609"/>
            <a:ext cx="2334970" cy="2456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95541" y="4094919"/>
            <a:ext cx="2828789" cy="2298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5277228" y="246315"/>
            <a:ext cx="3529890" cy="3194581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25762" y="3024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5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130"/>
    </mc:Choice>
    <mc:Fallback xmlns="">
      <p:transition spd="slow" advClick="0" advTm="3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3.33333E-6 L 3.88889E-6 0.00023 C 0.00208 -0.02014 0.00607 -0.03333 3.88889E-6 -0.05231 C -0.00122 -0.05625 -0.00434 -0.05833 -0.0066 -0.06111 C -0.00764 -0.06551 -0.00816 -0.07037 -0.0099 -0.0743 C -0.01146 -0.07777 -0.01441 -0.07986 -0.0165 -0.0831 C -0.01893 -0.08703 -0.02066 -0.09189 -0.02292 -0.09606 C -0.02396 -0.09791 -0.02535 -0.09884 -0.02622 -0.10046 C -0.02969 -0.10625 -0.03247 -0.1125 -0.03611 -0.11805 C -0.03907 -0.12268 -0.04601 -0.13102 -0.04601 -0.13078 C -0.05417 -0.12893 -0.06858 -0.12708 -0.07535 -0.11805 C -0.08368 -0.10694 -0.07917 -0.11111 -0.08855 -0.10486 C -0.09653 -0.08379 -0.08594 -0.10949 -0.09844 -0.0875 C -0.09983 -0.08472 -0.10018 -0.08125 -0.10174 -0.0787 C -0.11719 -0.05115 -0.09879 -0.09236 -0.11476 -0.05671 C -0.11598 -0.05393 -0.11684 -0.05092 -0.11806 -0.04814 C -0.12014 -0.04352 -0.12257 -0.03935 -0.12466 -0.03495 C -0.12587 -0.03217 -0.12657 -0.02893 -0.12796 -0.02615 C -0.12882 -0.02453 -0.13039 -0.02361 -0.13125 -0.02176 C -0.13473 -0.01481 -0.13785 -0.0074 -0.14098 -3.33333E-6 C -0.14219 0.00278 -0.14306 0.00602 -0.14427 0.0088 C -0.14636 0.0132 -0.14861 0.0176 -0.15087 0.02199 C -0.15191 0.02616 -0.15261 0.03079 -0.15417 0.03496 C -0.15486 0.03681 -0.1566 0.03773 -0.15747 0.03936 C -0.16528 0.05533 -0.1599 0.04699 -0.15747 0.04375 C -0.14983 0.01343 -0.15955 0.04584 -0.14757 0.02199 C -0.1448 0.01644 -0.14323 0.01019 -0.14098 0.0044 L -0.13768 -0.00439 C -0.13316 -0.01643 -0.12865 -0.02963 -0.12136 -0.03935 L -0.10816 -0.05671 C -0.10712 -0.05833 -0.10556 -0.05926 -0.10486 -0.06111 C -0.10382 -0.06412 -0.10313 -0.06736 -0.10174 -0.0699 C -0.09983 -0.07314 -0.09723 -0.07569 -0.09514 -0.0787 L -0.08855 -0.0875 C -0.08421 -0.08449 -0.07761 -0.08449 -0.07535 -0.0787 C -0.06546 -0.05208 -0.08143 -0.09375 -0.06563 -0.05671 C -0.0632 -0.05115 -0.0625 -0.04398 -0.05903 -0.03935 C -0.04896 -0.02592 -0.05382 -0.03426 -0.04601 -0.01296 C -0.0448 -0.01018 -0.04341 -0.0074 -0.04271 -0.00439 C -0.04046 0.0044 -0.03924 0.01366 -0.03611 0.02199 C -0.03507 0.02477 -0.03351 0.02755 -0.03282 0.03056 C -0.03143 0.03635 -0.03091 0.04236 -0.02952 0.04815 C -0.02882 0.05116 -0.02709 0.05394 -0.02622 0.05695 C -0.02361 0.06574 -0.02361 0.07107 -0.01962 0.07871 C -0.01875 0.08056 -0.01754 0.08172 -0.0165 0.08311 C -0.01528 0.08611 -0.01546 0.09098 -0.0132 0.0919 C -0.00973 0.09306 -0.00625 0.09005 -0.0033 0.0875 C 0.00052 0.08403 0.00329 0.07871 0.00659 0.07431 C 0.00833 0.07199 0.01093 0.07153 0.01302 0.06991 C 0.01753 0.06412 0.02066 0.05625 0.02621 0.05255 C 0.02847 0.05116 0.03073 0.05 0.03281 0.04815 C 0.03958 0.04121 0.046 0.0338 0.05243 0.02639 C 0.06354 0.01343 0.05399 0.02084 0.06562 0.0132 C 0.071 0.00579 0.07604 -0.00208 0.08194 -0.00879 C 0.08385 -0.01088 0.08645 -0.01134 0.08854 -0.01296 C 0.0993 -0.02268 0.09878 -0.02245 0.10486 -0.03055 C 0.10989 -0.02731 0.11527 -0.02477 0.11805 -0.01736 L 0.12448 -3.33333E-6 C 0.12639 0.0125 0.12621 0.02084 0.13107 0.03056 C 0.13194 0.03241 0.13333 0.03357 0.13437 0.03496 C 0.14027 0.0507 0.14218 0.05278 0.14427 0.06991 C 0.14583 0.08403 0.14514 0.10718 0.15086 0.12246 C 0.15156 0.12431 0.15295 0.12547 0.15399 0.12686 C 0.1552 0.13125 0.15573 0.13588 0.15729 0.14005 C 0.15798 0.1419 0.15902 0.14445 0.16059 0.14445 C 0.16527 0.14445 0.17135 0.13449 0.17378 0.13125 C 0.17916 0.11667 0.1776 0.12037 0.1868 0.1007 C 0.18889 0.09607 0.19149 0.09213 0.1934 0.0875 C 0.21007 0.04699 0.19913 0.06227 0.20989 0.04815 C 0.20868 0.02477 0.20833 0.00139 0.20659 -0.02176 C 0.20503 -0.04097 0.20468 -0.02986 0.2 -0.03935 C 0.19635 -0.04629 0.19323 -0.0537 0.1901 -0.06111 C 0.18125 -0.0824 0.18854 -0.07546 0.17708 -0.0831 C 0.17482 -0.08588 0.17291 -0.08935 0.17048 -0.09166 C 0.16666 -0.0956 0.15798 -0.09884 0.15399 -0.10046 C 0.14861 -0.09907 0.14288 -0.09861 0.13767 -0.09606 C 0.13298 -0.09398 0.12899 -0.09004 0.12448 -0.0875 C 0.12135 -0.08564 0.11805 -0.08449 0.11475 -0.0831 C 0.10434 -0.06921 0.12378 -0.09467 0.10156 -0.0699 C 0.09809 -0.06597 0.09514 -0.06111 0.09184 -0.05671 L 0.07534 -0.03495 L 0.06232 -0.01736 C 0.05173 0.01065 0.05764 0.00186 0.04913 0.0132 C 0.04184 0.03241 0.046 0.02593 0.03923 0.03496 C 0.03819 0.03936 0.03732 0.04375 0.03611 0.04815 C 0.03507 0.05116 0.03368 0.05394 0.03281 0.05695 C 0.03142 0.06111 0.03073 0.06574 0.02951 0.06991 C 0.02864 0.07292 0.02621 0.07871 0.02621 0.07894 L 0.02621 0.08311 " pathEditMode="relative" rAng="0" ptsTypes="AAAAAAAAAAAAAAAAAAAAAAAAAAAAAAAAAAAAAAAAAAAAAAAAAAAAAAAAAAAAAAAAAAAAAAAAAAAAAAAAAAAAAAAAA"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-2.22222E-6 0 L 0.31476 -0.05093 C 0.35174 -0.05417 0.35278 -0.05463 0.39254 -0.05718 L 0.44306 -0.06042 C 0.45347 -0.06134 0.46372 -0.06273 0.47413 -0.06366 C 0.49097 -0.06481 0.50799 -0.06574 0.52448 -0.06667 L 0.96406 -0.06366 C 0.96945 -0.06343 0.97431 -0.06111 0.97969 -0.06042 C 0.99115 -0.05903 1.00295 -0.05856 1.01459 -0.05718 C 1.02101 -0.05648 1.02761 -0.05486 1.03386 -0.05417 C 1.0441 -0.05278 1.05469 -0.05208 1.06493 -0.05093 C 1.07379 -0.04977 1.12344 -0.04259 1.13906 -0.04144 C 1.15712 -0.04005 1.17518 -0.03935 1.19323 -0.03819 C 1.19601 -0.03704 1.19827 -0.03588 1.20139 -0.03495 C 1.21129 -0.03218 1.22587 -0.03056 1.23611 -0.0287 C 1.2849 -0.01944 1.24931 -0.02454 1.29462 -0.01921 C 1.3165 -0.01019 1.29948 -0.01644 1.34913 -0.00972 C 1.35643 -0.00856 1.36441 -0.00718 1.37222 -0.00648 C 1.43334 -0.00139 1.39809 -0.00394 1.47726 0 C 1.51893 -0.00116 1.56025 -0.00139 1.60156 -0.00324 C 1.60816 -0.00347 1.61476 -0.00532 1.62118 -0.00648 C 1.65608 -0.01296 1.64479 -0.01227 1.6757 -0.01597 C 1.67674 -0.0162 1.67795 -0.01597 1.67969 -0.01597 " pathEditMode="relative" rAng="0" ptsTypes="AAAAAAAAAAAAAAAAAAAAAAA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76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563858" y="0"/>
            <a:ext cx="12193057" cy="68342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2267" y="4311385"/>
            <a:ext cx="2822832" cy="2298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0523" y="4653231"/>
            <a:ext cx="3127519" cy="1877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34348" y="4070806"/>
            <a:ext cx="2330674" cy="2460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89" y="3325876"/>
            <a:ext cx="3881312" cy="265471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30"/>
    </mc:Choice>
    <mc:Fallback xmlns="">
      <p:transition spd="slow" advClick="0" advTm="1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4.16667E-6 -2.22222E-6 L 4.16667E-6 0.00023 C 0.00069 -0.06065 0.00069 -0.12106 0.00208 -0.18171 C 0.00208 -0.18703 0.0052 -0.19629 0.00625 -0.20162 C 0.01128 -0.22616 0.00625 -0.21852 0.01267 -0.22708 C 0.01336 -0.22986 0.01388 -0.23287 0.01475 -0.23565 C 0.01857 -0.24815 0.01545 -0.23333 0.01909 -0.24977 C 0.01996 -0.25393 0.0217 -0.26504 0.02326 -0.26967 C 0.02378 -0.27083 0.025 -0.27129 0.02552 -0.27245 C 0.02708 -0.27616 0.02864 -0.27986 0.02968 -0.28379 C 0.03038 -0.28657 0.03125 -0.28935 0.03177 -0.29236 C 0.03263 -0.29606 0.03281 -0.3 0.03402 -0.3037 C 0.03437 -0.30486 0.03559 -0.30532 0.03611 -0.30648 C 0.03698 -0.30833 0.03732 -0.31041 0.03819 -0.31227 C 0.04479 -0.32523 0.03472 -0.3 0.04253 -0.3206 C 0.0467 -0.34328 0.04132 -0.32083 0.05104 -0.34328 C 0.05208 -0.34606 0.05191 -0.3493 0.05312 -0.35185 C 0.05486 -0.35532 0.05729 -0.35764 0.05954 -0.36041 L 0.06163 -0.36319 C 0.06232 -0.36504 0.06267 -0.36713 0.06371 -0.36898 C 0.06562 -0.37199 0.06875 -0.37384 0.07013 -0.37731 C 0.07274 -0.38449 0.0743 -0.39004 0.08073 -0.39444 C 0.08211 -0.39537 0.08385 -0.39583 0.08507 -0.39722 C 0.08888 -0.40162 0.09218 -0.40671 0.09566 -0.41134 C 0.09635 -0.4125 0.09687 -0.41366 0.09774 -0.41435 L 0.10208 -0.41713 C 0.10416 -0.41991 0.1059 -0.42338 0.1085 -0.42569 C 0.11354 -0.43009 0.11875 -0.43449 0.12326 -0.43981 C 0.12569 -0.44236 0.12708 -0.44653 0.12968 -0.44838 C 0.14166 -0.45625 0.12847 -0.44676 0.13611 -0.45393 C 0.14027 -0.45787 0.14531 -0.46041 0.14878 -0.46528 L 0.1552 -0.47384 C 0.1559 -0.47477 0.15642 -0.47616 0.15729 -0.47662 L 0.16371 -0.47963 C 0.17777 -0.49838 0.16388 -0.48171 0.17448 -0.49097 C 0.17934 -0.49514 0.17343 -0.49259 0.17847 -0.4993 C 0.17968 -0.50092 0.18159 -0.50092 0.18298 -0.50231 C 0.18524 -0.50463 0.18698 -0.50787 0.18923 -0.51065 C 0.19062 -0.51273 0.19236 -0.51412 0.19357 -0.51643 C 0.19496 -0.51921 0.19618 -0.52222 0.19774 -0.525 C 0.20017 -0.52893 0.20659 -0.53565 0.2085 -0.53912 C 0.20989 -0.5419 0.21145 -0.54467 0.21267 -0.54768 C 0.21423 -0.55139 0.21527 -0.55532 0.21701 -0.55903 C 0.21805 -0.56111 0.21979 -0.56273 0.22118 -0.56458 C 0.22482 -0.57916 0.22239 -0.57037 0.22968 -0.59004 C 0.23489 -0.60393 0.23177 -0.59861 0.23819 -0.60717 C 0.23888 -0.60995 0.23941 -0.61296 0.24027 -0.61574 C 0.24166 -0.61967 0.24357 -0.62291 0.24461 -0.62708 C 0.24531 -0.62986 0.24583 -0.63287 0.2467 -0.63565 C 0.24791 -0.63935 0.24965 -0.64305 0.25104 -0.64699 C 0.25173 -0.64884 0.25277 -0.65046 0.25312 -0.65254 C 0.25382 -0.65625 0.25416 -0.66018 0.2552 -0.66389 C 0.2552 -0.66366 0.26059 -0.67801 0.26163 -0.68102 C 0.26302 -0.68472 0.2651 -0.68819 0.26597 -0.69236 C 0.26944 -0.71134 0.26632 -0.69653 0.27222 -0.71782 C 0.27309 -0.72037 0.27343 -0.72361 0.27448 -0.72639 C 0.27552 -0.7294 0.27743 -0.73171 0.27864 -0.73472 C 0.28211 -0.74398 0.27916 -0.74166 0.28298 -0.74907 C 0.2835 -0.75023 0.28437 -0.75092 0.28507 -0.75185 C 0.28576 -0.75463 0.28611 -0.75764 0.28715 -0.76041 C 0.28767 -0.76134 0.28871 -0.76203 0.28923 -0.76319 C 0.29097 -0.7669 0.29218 -0.7706 0.29357 -0.77453 L 0.29774 -0.78588 L 0.30208 -0.79722 L 0.30416 -0.80301 C 0.30486 -0.80463 0.3052 -0.80717 0.30625 -0.80856 L 0.3085 -0.81134 L 0.31267 -0.82268 C 0.31336 -0.82453 0.31371 -0.82662 0.31475 -0.82847 C 0.31562 -0.82916 0.31632 -0.83009 0.31701 -0.83125 C 0.31788 -0.8331 0.31823 -0.83495 0.31909 -0.8368 C 0.32066 -0.84004 0.32291 -0.84051 0.32552 -0.84236 C 0.32691 -0.84514 0.32847 -0.84791 0.32968 -0.85069 C 0.33125 -0.85463 0.33177 -0.85926 0.33402 -0.86227 C 0.33472 -0.86296 0.33559 -0.86389 0.33611 -0.86504 C 0.33698 -0.8669 0.33715 -0.86921 0.33819 -0.8706 C 0.33941 -0.87222 0.34114 -0.87268 0.34253 -0.87361 C 0.34739 -0.87986 0.34166 -0.87176 0.3467 -0.88194 C 0.34722 -0.88333 0.34826 -0.88379 0.34895 -0.88495 C 0.34982 -0.8868 0.35 -0.88889 0.35104 -0.89074 C 0.35225 -0.89282 0.3552 -0.89629 0.3552 -0.89606 C 0.35642 -0.8993 0.35833 -0.90764 0.36163 -0.91041 C 0.36302 -0.91157 0.36441 -0.91227 0.36597 -0.91342 C 0.36666 -0.9162 0.36666 -0.91944 0.36805 -0.92176 C 0.36892 -0.92361 0.37135 -0.92291 0.37222 -0.92477 C 0.38732 -0.95463 0.36857 -0.92824 0.38073 -0.94444 C 0.38298 -0.95046 0.38368 -0.95301 0.38715 -0.95879 C 0.38819 -0.96088 0.39045 -0.96203 0.39149 -0.96435 C 0.39392 -0.97129 0.39236 -0.96852 0.39566 -0.97291 C 0.40052 -0.99236 0.39427 -0.97384 0.40191 -0.98426 C 0.40399 -0.9868 0.40538 -0.99629 0.40625 -0.99838 C 0.40677 -0.99953 0.40781 -1.00023 0.4085 -1.00116 C 0.40902 -1.00324 0.40937 -1.00532 0.41059 -1.00694 C 0.4118 -1.00903 0.41475 -1.0125 0.41475 -1.01227 C 0.41579 -1.01713 0.41701 -1.02268 0.41909 -1.02685 C 0.41944 -1.02801 0.42048 -1.0287 0.42118 -1.02963 L 0.42326 -1.03541 " pathEditMode="relative" rAng="0" ptsTypes="AAAAAAAAAAAAAAAAAAAAA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5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695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01531" y="4436921"/>
            <a:ext cx="3127519" cy="1877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9418" y="3734382"/>
            <a:ext cx="2334970" cy="2456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5211" y="3779924"/>
            <a:ext cx="2828789" cy="2298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96" y="275509"/>
            <a:ext cx="2220639" cy="2150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8838" y="-19588"/>
            <a:ext cx="3529783" cy="3194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442" y="5113273"/>
            <a:ext cx="1409163" cy="1078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97939" y="5738259"/>
            <a:ext cx="1182524" cy="906047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290"/>
    </mc:Choice>
    <mc:Fallback xmlns="">
      <p:transition spd="slow" advClick="0" advTm="32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0.0099 -0.09421 L 0.0099 -0.09421 C 0.01337 -0.09907 0.01632 -0.10486 0.02049 -0.10856 C 0.02257 -0.11042 0.02466 -0.1125 0.02691 -0.11412 C 0.02813 -0.11528 0.02987 -0.11574 0.03108 -0.11713 C 0.03351 -0.11944 0.03525 -0.12292 0.0375 -0.12546 C 0.04011 -0.1287 0.04323 -0.13102 0.04601 -0.13403 C 0.05139 -0.13981 0.04375 -0.13403 0.05243 -0.13981 C 0.05382 -0.14167 0.05504 -0.14375 0.0566 -0.14537 C 0.05799 -0.14676 0.05973 -0.14676 0.06094 -0.14815 C 0.06198 -0.14977 0.06198 -0.15231 0.06302 -0.15393 C 0.06424 -0.15532 0.06598 -0.15555 0.06737 -0.15671 C 0.06945 -0.15856 0.07171 -0.16018 0.07362 -0.1625 C 0.07518 -0.16412 0.07622 -0.16667 0.07796 -0.16805 C 0.08056 -0.17037 0.08368 -0.17176 0.08646 -0.17384 C 0.08785 -0.17477 0.08959 -0.175 0.09063 -0.17662 L 0.09914 -0.18796 C 0.10712 -0.19861 0.08889 -0.17454 0.1099 -0.1993 C 0.11355 -0.2037 0.11702 -0.20879 0.12049 -0.21342 L 0.12257 -0.2162 C 0.12622 -0.23055 0.12952 -0.24004 0.129 -0.25602 C 0.12848 -0.27222 0.12709 -0.28842 0.12483 -0.30417 C 0.1198 -0.33912 0.12032 -0.31921 0.11407 -0.3412 C 0.11198 -0.34861 0.11007 -0.35625 0.10782 -0.36389 C 0.10434 -0.37477 0.10157 -0.37847 0.09705 -0.38935 C 0.09549 -0.39305 0.09427 -0.39699 0.09289 -0.40069 L 0.08646 -0.41782 L 0.08438 -0.42338 C 0.08282 -0.43194 0.08108 -0.44028 0.08004 -0.44884 C 0.07709 -0.47616 0.07743 -0.49167 0.08004 -0.51991 C 0.08021 -0.52199 0.08177 -0.52338 0.08212 -0.52546 C 0.08386 -0.53287 0.08438 -0.54097 0.08646 -0.54815 C 0.08785 -0.55301 0.0948 -0.57245 0.09914 -0.5794 C 0.10122 -0.58241 0.10348 -0.58518 0.10556 -0.58796 C 0.10868 -0.59629 0.1125 -0.60671 0.11632 -0.61342 C 0.11858 -0.61782 0.1224 -0.6206 0.12483 -0.62477 C 0.13212 -0.63773 0.12796 -0.63403 0.13542 -0.63889 C 0.14028 -0.65185 0.13421 -0.63634 0.14393 -0.65602 C 0.1448 -0.65787 0.14514 -0.65995 0.14601 -0.66157 C 0.14862 -0.66667 0.15157 -0.67129 0.15452 -0.67592 C 0.15591 -0.67778 0.15886 -0.68148 0.15886 -0.68148 C 0.16233 -0.69097 0.16754 -0.69954 0.16945 -0.70995 C 0.17188 -0.72245 0.16945 -0.71852 0.17379 -0.72407 C 0.17448 -0.7287 0.175 -0.73356 0.17587 -0.73819 C 0.17709 -0.74583 0.18004 -0.76088 0.18004 -0.76088 C 0.18264 -0.79421 0.18368 -0.79167 0.18004 -0.8287 C 0.17987 -0.83079 0.17865 -0.83264 0.17796 -0.83449 C 0.17726 -0.84213 0.17674 -0.84954 0.17587 -0.85717 C 0.17535 -0.86111 0.17414 -0.86458 0.17379 -0.86852 C 0.17188 -0.88842 0.17362 -0.9 0.16945 -0.91667 C 0.16893 -0.91875 0.16789 -0.92037 0.16737 -0.92245 C 0.1665 -0.92523 0.16632 -0.92847 0.16528 -0.93102 C 0.15799 -0.94722 0.1632 -0.92222 0.15677 -0.94792 C 0.15591 -0.95069 0.15521 -0.95347 0.15452 -0.95648 C 0.15261 -0.96597 0.15278 -0.96782 0.15035 -0.97639 C 0.14966 -0.97824 0.14896 -0.98009 0.14827 -0.98194 C 0.14341 -1.0206 0.14393 -1.00463 0.14393 -1.03032 " pathEditMode="relative" ptsTypes="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Motion origin="layout" path="M -5.55556E-7 3.33333E-6 L -5.55556E-7 3.33333E-6 C -0.00069 -0.00486 -0.00052 -0.00995 -0.00208 -0.01435 C -0.00347 -0.01782 -0.00711 -0.01921 -0.0085 -0.02292 C -0.01198 -0.03218 -0.01666 -0.04514 -0.02118 -0.05116 C -0.02187 -0.05208 -0.02274 -0.05301 -0.02326 -0.05393 C -0.03246 -0.07037 -0.02361 -0.05463 -0.02968 -0.07106 C -0.03472 -0.08426 -0.03298 -0.07454 -0.03611 -0.08518 C -0.03819 -0.0919 -0.03906 -0.09792 -0.04027 -0.10509 C -0.03958 -0.11551 -0.03975 -0.12616 -0.03819 -0.13634 C -0.03767 -0.14051 -0.03541 -0.14375 -0.03402 -0.14768 L -0.03177 -0.15324 C -0.03177 -0.15324 -0.0276 -0.16458 -0.0276 -0.16458 C -0.02691 -0.16551 -0.02604 -0.16643 -0.02552 -0.16759 C -0.02378 -0.17106 -0.02343 -0.17593 -0.02118 -0.17893 L -0.01475 -0.18727 C -0.01319 -0.19167 -0.01198 -0.1963 -0.0085 -0.19861 C -0.00711 -0.19954 -0.00555 -0.20046 -0.00416 -0.20162 C -0.00173 -0.2037 0.00087 -0.21088 0.00226 -0.21296 C 0.00417 -0.21597 0.00643 -0.21852 0.00851 -0.2213 L 0.01077 -0.2243 C 0.01632 -0.23935 0.00851 -0.2213 0.01702 -0.23264 C 0.01823 -0.23426 0.01823 -0.2368 0.01927 -0.23843 C 0.02049 -0.24051 0.0224 -0.2419 0.02344 -0.24398 C 0.02518 -0.24768 0.02622 -0.25162 0.02778 -0.25555 C 0.02848 -0.25741 0.02865 -0.25972 0.02986 -0.26111 L 0.03195 -0.26389 C 0.03264 -0.26574 0.03368 -0.26759 0.03403 -0.26968 C 0.03507 -0.27338 0.03542 -0.27731 0.03629 -0.28102 C 0.03681 -0.2838 0.03768 -0.28657 0.03837 -0.28958 C 0.03907 -0.29514 0.04046 -0.30069 0.04046 -0.30648 C 0.04046 -0.36458 0.04879 -0.35231 0.03629 -0.36898 C 0.03559 -0.37546 0.03525 -0.38218 0.03403 -0.38889 C 0.03316 -0.39468 0.03125 -0.40023 0.02986 -0.40579 L 0.02778 -0.41435 C 0.02292 -0.43356 0.029 -0.40995 0.02136 -0.43704 C 0.02049 -0.43981 0.02014 -0.44282 0.01927 -0.4456 C 0.01789 -0.4493 0.01615 -0.45301 0.01493 -0.45694 C 0.01407 -0.45972 0.01355 -0.4625 0.01285 -0.46528 C 0.01146 -0.47014 0.01007 -0.47477 0.00851 -0.47963 C 0.00695 -0.49005 0.00573 -0.50116 0.00226 -0.51088 C -5.55556E-7 -0.51667 -0.00069 -0.51805 -0.00208 -0.525 L -0.00625 -0.54768 C -0.0118 -0.60648 -0.01232 -0.59143 -0.0085 -0.66111 C -0.00833 -0.66412 -0.00677 -0.66667 -0.00625 -0.66968 C -0.00312 -0.68935 -0.00746 -0.68241 -0.00208 -0.68958 C 0.00261 -0.70208 -5.55556E-7 -0.69792 0.00434 -0.7037 C 0.00504 -0.70741 0.00539 -0.71134 0.00643 -0.71505 C 0.00886 -0.72292 0.01216 -0.73009 0.01493 -0.73773 L 0.01927 -0.74907 C 0.02205 -0.75579 0.025 -0.76227 0.02778 -0.76898 C 0.02917 -0.77268 0.03056 -0.77639 0.03195 -0.78032 L 0.03837 -0.79722 L 0.04254 -0.80856 C 0.04323 -0.81065 0.0441 -0.81227 0.0448 -0.81435 C 0.04618 -0.81898 0.04757 -0.82384 0.04896 -0.82847 C 0.04983 -0.83125 0.05018 -0.83426 0.05105 -0.83704 C 0.05243 -0.84097 0.05539 -0.84838 0.05539 -0.84838 C 0.05677 -0.85787 0.0573 -0.86759 0.05955 -0.87685 C 0.06042 -0.87963 0.06111 -0.88241 0.06181 -0.88518 C 0.06337 -0.89259 0.06598 -0.90764 0.06598 -0.90764 C 0.06858 -0.95509 0.06962 -0.95231 0.06598 -1.00694 C 0.0658 -1.00903 0.06441 -1.01065 0.06389 -1.01273 C 0.06302 -1.01551 0.06233 -1.01829 0.06181 -1.0213 C 0.06094 -1.02593 0.06129 -1.03102 0.05955 -1.03542 C 0.05834 -1.03889 0.0533 -1.04398 0.0533 -1.04398 C 0.05261 -1.04768 0.05226 -1.05162 0.05105 -1.05532 C 0.04809 -1.06528 0.04775 -1.04537 0.04688 -1.06667 C 0.04636 -1.08079 0.04688 -1.09491 0.04688 -1.10926 " pathEditMode="relative" ptsTypes="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1.66667E-6 -2.59259E-6 L -1.66667E-6 0.00023 C 0.00347 -0.00555 0.00504 -0.01227 0.01042 -0.01666 C 0.01285 -0.01852 0.01528 -0.02014 0.01719 -0.02222 C 0.01875 -0.02384 0.01893 -0.02615 0.02066 -0.02754 C 0.03177 -0.03819 0.03021 -0.03703 0.04097 -0.04143 C 0.04219 -0.04328 0.04254 -0.0456 0.04445 -0.04699 C 0.04844 -0.04953 0.05799 -0.05231 0.05799 -0.05208 C 0.06024 -0.05416 0.06215 -0.05625 0.06458 -0.05787 C 0.06684 -0.05903 0.06979 -0.05926 0.07153 -0.06065 C 0.07327 -0.06203 0.07292 -0.06481 0.075 -0.0662 C 0.07917 -0.06875 0.08386 -0.0699 0.08837 -0.07176 C 0.09063 -0.07245 0.09288 -0.07384 0.09531 -0.0743 C 0.1 -0.07523 0.10434 -0.07592 0.10903 -0.07708 C 0.11354 -0.0787 0.11771 -0.08125 0.12257 -0.08264 C 0.1316 -0.08518 0.14618 -0.08958 0.15643 -0.09097 C 0.16528 -0.09213 0.17448 -0.09282 0.18351 -0.09375 C 0.20955 -0.09282 0.23559 -0.09259 0.26163 -0.09097 C 0.26493 -0.09074 0.26823 -0.08889 0.27188 -0.08819 C 0.27847 -0.08703 0.28542 -0.08634 0.29219 -0.08541 C 0.30521 -0.08009 0.29254 -0.08472 0.31233 -0.07986 C 0.31927 -0.07824 0.32622 -0.07615 0.33281 -0.0743 C 0.33629 -0.07338 0.33993 -0.07291 0.34306 -0.07176 C 0.34531 -0.07083 0.34722 -0.06944 0.35 -0.06898 C 0.35886 -0.06666 0.36788 -0.06528 0.37691 -0.06342 C 0.3816 -0.06157 0.38559 -0.05879 0.39028 -0.05787 C 0.39601 -0.05694 0.40156 -0.05625 0.40747 -0.05509 C 0.41198 -0.0544 0.41632 -0.05278 0.42084 -0.05231 C 0.43438 -0.05092 0.44757 -0.05046 0.46111 -0.04953 L 0.61042 -0.05231 C 0.61406 -0.05254 0.61719 -0.0544 0.62066 -0.05509 C 0.62518 -0.05625 0.62986 -0.05694 0.63403 -0.05787 C 0.63646 -0.05972 0.63837 -0.06203 0.6408 -0.06342 C 0.64913 -0.06782 0.66268 -0.07129 0.67153 -0.0743 C 0.71806 -0.0912 0.64254 -0.0662 0.70538 -0.08541 C 0.70764 -0.08611 0.7099 -0.08773 0.71233 -0.08819 C 0.72118 -0.08958 0.73021 -0.08981 0.73959 -0.09097 C 0.74514 -0.09166 0.7507 -0.09305 0.75625 -0.09375 C 0.77101 -0.0949 0.78577 -0.0956 0.80018 -0.09629 C 0.82865 -0.0956 0.85695 -0.09514 0.88524 -0.09375 C 0.89202 -0.09328 0.89913 -0.09259 0.90573 -0.09097 C 0.9217 -0.08703 0.93646 -0.08009 0.95313 -0.07708 C 0.99028 -0.07037 0.97344 -0.07315 1.00399 -0.06898 C 1.10226 -0.0699 1.2007 -0.06898 1.29913 -0.07176 C 1.30625 -0.07176 1.3125 -0.07592 1.31962 -0.07708 C 1.32518 -0.07801 1.3309 -0.0787 1.33646 -0.07986 C 1.34809 -0.0824 1.35886 -0.08611 1.37066 -0.08819 C 1.38056 -0.08981 1.3908 -0.09004 1.40104 -0.09097 L 1.46893 -0.09629 C 1.50868 -0.09375 1.54827 -0.09236 1.58768 -0.08819 C 1.59115 -0.08773 1.63542 -0.07801 1.64549 -0.0743 C 1.64913 -0.07315 1.65209 -0.07037 1.65556 -0.06898 C 1.66094 -0.06666 1.66684 -0.06504 1.6724 -0.06342 C 1.69063 -0.0581 1.69011 -0.05833 1.70625 -0.05509 C 1.72379 -0.0412 1.70139 -0.05764 1.72327 -0.04699 C 1.72604 -0.0456 1.72778 -0.04305 1.73021 -0.04143 C 1.7316 -0.04028 1.73455 -0.03703 1.73507 -0.03865 C 1.73698 -0.04282 1.73507 -0.04791 1.73507 -0.05231 " pathEditMode="relative" rAng="0" ptsTypes="AAAAAAAAAAAAAAAAAAAAAAAAAAAAAAAAAAAAAAAAAAAAAAAAAAAAAAAAAA">
                                      <p:cBhvr>
                                        <p:cTn id="12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524529" y="11896"/>
            <a:ext cx="12193057" cy="6834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0524" y="4613902"/>
            <a:ext cx="3127519" cy="1877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49414" t="-2458" r="-1760" b="40886"/>
          <a:stretch/>
        </p:blipFill>
        <p:spPr>
          <a:xfrm>
            <a:off x="4571999" y="4461052"/>
            <a:ext cx="2411368" cy="2030581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20"/>
    </mc:Choice>
    <mc:Fallback xmlns="">
      <p:transition spd="slow" advClick="0" advTm="11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20</Words>
  <Application>Microsoft Office PowerPoint</Application>
  <PresentationFormat>Экран (4:3)</PresentationFormat>
  <Paragraphs>2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 кокарев</dc:creator>
  <cp:lastModifiedBy>premus07 premus07</cp:lastModifiedBy>
  <cp:revision>36</cp:revision>
  <dcterms:created xsi:type="dcterms:W3CDTF">2017-03-12T15:11:16Z</dcterms:created>
  <dcterms:modified xsi:type="dcterms:W3CDTF">2019-05-23T14:45:53Z</dcterms:modified>
</cp:coreProperties>
</file>