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906000" cy="1320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3AD91"/>
    <a:srgbClr val="B17BB5"/>
    <a:srgbClr val="914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092" y="78"/>
      </p:cViewPr>
      <p:guideLst>
        <p:guide orient="horz" pos="4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61588"/>
            <a:ext cx="8420100" cy="4598341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6937258"/>
            <a:ext cx="7429500" cy="3188875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69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2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703204"/>
            <a:ext cx="2135981" cy="1119316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703204"/>
            <a:ext cx="6284119" cy="1119316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26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08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3292832"/>
            <a:ext cx="8543925" cy="5494160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8838969"/>
            <a:ext cx="8543925" cy="2889249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04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3516018"/>
            <a:ext cx="4210050" cy="83803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3516018"/>
            <a:ext cx="4210050" cy="83803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703207"/>
            <a:ext cx="8543925" cy="25529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3237796"/>
            <a:ext cx="4190702" cy="158679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4824589"/>
            <a:ext cx="4190702" cy="70962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3237796"/>
            <a:ext cx="4211340" cy="158679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4824589"/>
            <a:ext cx="4211340" cy="70962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7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80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68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880533"/>
            <a:ext cx="3194943" cy="3081867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901710"/>
            <a:ext cx="5014913" cy="9386241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3962400"/>
            <a:ext cx="3194943" cy="7340836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62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880533"/>
            <a:ext cx="3194943" cy="3081867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901710"/>
            <a:ext cx="5014913" cy="9386241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3962400"/>
            <a:ext cx="3194943" cy="7340836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79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703207"/>
            <a:ext cx="8543925" cy="2552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3516018"/>
            <a:ext cx="8543925" cy="8380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12241862"/>
            <a:ext cx="2228850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8E13-1897-44D0-93DB-F055A84A01E5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12241862"/>
            <a:ext cx="3343275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12241862"/>
            <a:ext cx="2228850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8AE8A-FAFD-4A21-9E63-14A2CF3F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5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4320" y="2322576"/>
            <a:ext cx="9491472" cy="2359152"/>
          </a:xfrm>
          <a:prstGeom prst="rect">
            <a:avLst/>
          </a:prstGeom>
          <a:solidFill>
            <a:srgbClr val="83AD91"/>
          </a:solidFill>
          <a:ln>
            <a:solidFill>
              <a:srgbClr val="914D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74320" y="420624"/>
            <a:ext cx="9491472" cy="1901952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0061" y="2523744"/>
            <a:ext cx="1920240" cy="175564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1425" y="2523744"/>
            <a:ext cx="1932599" cy="17679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5148" y="2532888"/>
            <a:ext cx="1932599" cy="17679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7452" y="2523744"/>
            <a:ext cx="1932599" cy="176799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08" y="5643796"/>
            <a:ext cx="9565453" cy="192040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273" y="7564203"/>
            <a:ext cx="9504488" cy="23715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676" y="7792995"/>
            <a:ext cx="1932599" cy="176799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6812" y="7792995"/>
            <a:ext cx="1932599" cy="176799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4168" y="7792995"/>
            <a:ext cx="1932599" cy="176799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0619" y="7792995"/>
            <a:ext cx="1932599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8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599944" y="5343041"/>
            <a:ext cx="13057632" cy="2371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-5157269" y="5157267"/>
            <a:ext cx="13057634" cy="27430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62571" y="474571"/>
            <a:ext cx="1932599" cy="17679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6492" y="3019964"/>
            <a:ext cx="1932599" cy="176799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6492" y="5671955"/>
            <a:ext cx="1932599" cy="17679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6493" y="8400487"/>
            <a:ext cx="1932599" cy="17679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96119" y="10784488"/>
            <a:ext cx="1932599" cy="176799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88832" y="26569"/>
            <a:ext cx="2371550" cy="1305876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54360" y="0"/>
            <a:ext cx="2386346" cy="1305876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8307" y="233603"/>
            <a:ext cx="1932599" cy="176799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8422" y="3019963"/>
            <a:ext cx="1932599" cy="176799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8307" y="5644253"/>
            <a:ext cx="1932599" cy="176799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0977" y="8400486"/>
            <a:ext cx="1932599" cy="176799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4436" y="10788898"/>
            <a:ext cx="1932599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92" y="2029661"/>
            <a:ext cx="8440616" cy="21060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492" y="88484"/>
            <a:ext cx="8440616" cy="19411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91" y="6283569"/>
            <a:ext cx="8459837" cy="21108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91" y="10943742"/>
            <a:ext cx="8459838" cy="21108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491" y="4344004"/>
            <a:ext cx="8459837" cy="19204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491" y="9023336"/>
            <a:ext cx="8459837" cy="192040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6607" y="2221209"/>
            <a:ext cx="1932599" cy="176799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9884" y="2221209"/>
            <a:ext cx="1932599" cy="17679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3161" y="2221209"/>
            <a:ext cx="1932599" cy="176799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6700" y="6467108"/>
            <a:ext cx="1932599" cy="176799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2959" y="6454938"/>
            <a:ext cx="1932599" cy="176799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5296" y="6491818"/>
            <a:ext cx="1932599" cy="176799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6607" y="11085956"/>
            <a:ext cx="1932599" cy="176799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6699" y="11085956"/>
            <a:ext cx="1932599" cy="176799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3372" y="11085957"/>
            <a:ext cx="1932599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45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premus07 premus07</dc:creator>
  <cp:lastModifiedBy>premus07 premus07</cp:lastModifiedBy>
  <cp:revision>4</cp:revision>
  <dcterms:created xsi:type="dcterms:W3CDTF">2020-01-23T15:41:21Z</dcterms:created>
  <dcterms:modified xsi:type="dcterms:W3CDTF">2020-03-15T06:56:43Z</dcterms:modified>
</cp:coreProperties>
</file>