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5" r:id="rId6"/>
    <p:sldId id="272" r:id="rId7"/>
    <p:sldId id="266" r:id="rId8"/>
    <p:sldId id="264" r:id="rId9"/>
    <p:sldId id="276" r:id="rId10"/>
    <p:sldId id="260" r:id="rId11"/>
    <p:sldId id="267" r:id="rId12"/>
    <p:sldId id="273" r:id="rId13"/>
    <p:sldId id="269" r:id="rId14"/>
    <p:sldId id="275" r:id="rId15"/>
    <p:sldId id="261" r:id="rId16"/>
    <p:sldId id="270" r:id="rId17"/>
    <p:sldId id="274" r:id="rId18"/>
    <p:sldId id="271" r:id="rId19"/>
    <p:sldId id="262" r:id="rId20"/>
    <p:sldId id="263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0000">
    <p:wipe dir="d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A4E6-1121-4ABF-9796-965118A12CFD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2C24-8EEF-4301-ABE7-3524405B8F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>
    <p:wipe dir="d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5;&#1090;&#1086;&#1085;&#1080;&#1085;&#1072;\Desktop\Lumen%20-%20&#1047;&#1080;&#1084;&#1072;%20(&#1041;&#1077;&#1079;%20&#1057;&#1083;&#1086;&#1074;)%20%5b&#1089;%20&#1089;&#1072;&#1081;&#1090;&#1072;%20www.ololo.fm%5d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tojebudet.ru/primeti-po-mesiacam/569-primeti-mesiac-dekabr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endParaRPr lang="ru-RU" sz="96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Lumen - Зима (Без Слов)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>
    <p:wipe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61189940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714752"/>
            <a:ext cx="4929222" cy="276875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1319424004_21.jpg"/>
          <p:cNvPicPr>
            <a:picLocks noChangeAspect="1"/>
          </p:cNvPicPr>
          <p:nvPr/>
        </p:nvPicPr>
        <p:blipFill>
          <a:blip r:embed="rId4"/>
          <a:srcRect r="21182" b="7389"/>
          <a:stretch>
            <a:fillRect/>
          </a:stretch>
        </p:blipFill>
        <p:spPr>
          <a:xfrm>
            <a:off x="214282" y="214290"/>
            <a:ext cx="5214955" cy="408504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86380" y="285728"/>
            <a:ext cx="38576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Тетерев — одна из самых красивых птиц наших лесов. Черный с синим отливом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тетерев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украшен ярко-красными 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бровями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714884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Тетерева проводят морозные ночи под снегом.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571480"/>
            <a:ext cx="571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Январь</a:t>
            </a:r>
            <a:endParaRPr lang="ru-RU" sz="6000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643050"/>
            <a:ext cx="8429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январь — вершина зимы. Это месяц ярких звезд, морозных ночей, белых троп. Январь считается самым холодным месяцем, сердцем зимы.  С его приходом зима окончательно водворяется в наших краях. Наступает пора холодов и относительного покоя в природе.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85794"/>
            <a:ext cx="7620000" cy="514353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643050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Снегири поют при смене погоды - перед снегопадом.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Воробьи сидят на деревьях втихомолку - пойдет снег без ветра.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январе висит много частых и длинных сосулек - урожай будет хороший.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январе растет день - растет и холод.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январе снегу надует - хлеба прибудет.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января солнце на лето поворачивает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1429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Народные приметы на месяц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Январь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a696e90570001d70f1e102b64d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5522601" cy="356849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103525723_1375273419_Wolfs_045 (1).jpg"/>
          <p:cNvPicPr>
            <a:picLocks noChangeAspect="1"/>
          </p:cNvPicPr>
          <p:nvPr/>
        </p:nvPicPr>
        <p:blipFill>
          <a:blip r:embed="rId4"/>
          <a:srcRect b="6449"/>
          <a:stretch>
            <a:fillRect/>
          </a:stretch>
        </p:blipFill>
        <p:spPr>
          <a:xfrm>
            <a:off x="4000496" y="3143248"/>
            <a:ext cx="4785387" cy="335758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642918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Голодные волки собираются в стаи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4143380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волка быстрые ноги и острые зубы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l_so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0042"/>
            <a:ext cx="4892487" cy="312420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b72206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3143248"/>
            <a:ext cx="4343404" cy="335398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8" y="407194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Зимой они охотятся на мышей</a:t>
            </a:r>
            <a:endParaRPr lang="ru-RU" sz="3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142984"/>
            <a:ext cx="314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Совы хищные </a:t>
            </a:r>
            <a:r>
              <a:rPr lang="ru-RU" sz="36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птицы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7148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</a:t>
            </a:r>
            <a:endParaRPr lang="ru-RU" sz="72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64305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Февраль-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Бокогрей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Солнце припекает - бока пригревает, так и назвали месяц –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Бокогрей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 Совсем немного и наступит Сретенье, это когда в народе говорят - зима с весной встречается. А там и масленицу на широкую ногу гулять, блины печь.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6d07_2796a403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928670"/>
            <a:ext cx="8021722" cy="498349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571612"/>
            <a:ext cx="7500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феврале много инея - летом будет много росы.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Утром кричит синица — к морозу.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Ночью иней выпадает — днем снега не будет.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Солнце встает красное – ждите метель.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 прилип к деревьям — к теплу. </a:t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Яркие звезды в феврале - к морозу, тусклые - к оттепели.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42852"/>
            <a:ext cx="9072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Народные приметы на месяц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12a90a3883262b551ce9c3150f5a2e.jpg"/>
          <p:cNvPicPr>
            <a:picLocks noChangeAspect="1"/>
          </p:cNvPicPr>
          <p:nvPr/>
        </p:nvPicPr>
        <p:blipFill>
          <a:blip r:embed="rId3"/>
          <a:srcRect b="5046"/>
          <a:stretch>
            <a:fillRect/>
          </a:stretch>
        </p:blipFill>
        <p:spPr>
          <a:xfrm>
            <a:off x="3350571" y="330200"/>
            <a:ext cx="5348927" cy="381318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" name="Рисунок 2" descr="zayac_belya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5" y="3357563"/>
            <a:ext cx="4238653" cy="317899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Лиса красива: пышный хвост, </a:t>
            </a:r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рыжая шуба и плутоватая узконосая мордочка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4286256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зимней опушке лиса караулит зайцев.</a:t>
            </a:r>
          </a:p>
          <a:p>
            <a:r>
              <a:rPr lang="ru-RU" sz="32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Заяц-беляк совсем не заметен на фоне сугроба.</a:t>
            </a:r>
            <a:endParaRPr lang="ru-RU" sz="32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1071546"/>
            <a:ext cx="52864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Вот ветер, тучи нагоняя,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Дохнул, завыл — и вот сама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Идёт волшебница зима.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Пришла, рассыпалась; клоками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Повисла на суках дубов;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Легла волнистыми коврами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Среди полей, вокруг холмов;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Брега с недвижною рекою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Сровняло пухлой пеленою;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Блеснул мороз. И рады мы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</a:br>
            <a:r>
              <a:rPr lang="ru-RU" sz="2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Проказам матушки-зимы</a:t>
            </a:r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...</a:t>
            </a:r>
          </a:p>
          <a:p>
            <a:r>
              <a:rPr lang="ru-RU" sz="2800" i="1" dirty="0" smtClean="0"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 </a:t>
            </a: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А.С. 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</a:rPr>
              <a:t>Пушкин</a:t>
            </a:r>
          </a:p>
          <a:p>
            <a:pPr algn="ctr"/>
            <a:endParaRPr lang="ru-RU" sz="2800" b="1" dirty="0">
              <a:solidFill>
                <a:schemeClr val="bg1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85728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2b385e80f6c619039c25ab49fec982.jpg"/>
          <p:cNvPicPr>
            <a:picLocks noChangeAspect="1"/>
          </p:cNvPicPr>
          <p:nvPr/>
        </p:nvPicPr>
        <p:blipFill>
          <a:blip r:embed="rId3"/>
          <a:srcRect l="14294" b="6198"/>
          <a:stretch>
            <a:fillRect/>
          </a:stretch>
        </p:blipFill>
        <p:spPr>
          <a:xfrm>
            <a:off x="571472" y="357166"/>
            <a:ext cx="4214842" cy="346327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86380" y="214290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4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Клесты питаются, </a:t>
            </a:r>
            <a:r>
              <a:rPr lang="ru-RU" sz="2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семенами елей и сосен. Добывать их из-под плотно прилегающих чешуек шишки нелегко. А вот острые скрещенные концы клюва являются самым совершенным инструментом для этого.</a:t>
            </a:r>
          </a:p>
        </p:txBody>
      </p:sp>
      <p:pic>
        <p:nvPicPr>
          <p:cNvPr id="7" name="Рисунок 6" descr="64379043_184665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571876"/>
            <a:ext cx="4724402" cy="3149601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0034" y="3857628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Дрозды клюют ягоды рябины</a:t>
            </a:r>
            <a:endParaRPr lang="ru-RU" sz="4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671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Зимние праздники</a:t>
            </a:r>
            <a:endParaRPr lang="ru-RU" sz="6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ny_137-crop.jpg"/>
          <p:cNvPicPr>
            <a:picLocks noChangeAspect="1"/>
          </p:cNvPicPr>
          <p:nvPr/>
        </p:nvPicPr>
        <p:blipFill>
          <a:blip r:embed="rId3"/>
          <a:srcRect b="8000"/>
          <a:stretch>
            <a:fillRect/>
          </a:stretch>
        </p:blipFill>
        <p:spPr>
          <a:xfrm>
            <a:off x="500034" y="1857364"/>
            <a:ext cx="4429930" cy="3881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3504" y="1500174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Новый год и Рождество- самые любимые праздники детей и взрослых. Наряжают елку , готовят подарки и ждут Деда Мороза!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785926"/>
            <a:ext cx="371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Назовите-ка, ребятки,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в этой вот загадке: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Дни его – всех дней короче,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Всех ночей длиннее ночи.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поля и на луга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весны легли снега.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Только месяц наш пройдет,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встречаем Новый год.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Декабрь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428604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Отгадай загадки</a:t>
            </a:r>
            <a:endParaRPr lang="ru-RU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928802"/>
            <a:ext cx="4000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Наступили холода.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Обернулась в лед вода.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Длинноухий зайка серый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Обернулся зайкой белым.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Перестал медведь реветь: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спячку впал в бору медведь.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скажет, кто знает,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Когда это бывает?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Ответ: Зима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500042"/>
            <a:ext cx="692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Доскажи словечко</a:t>
            </a:r>
            <a:endParaRPr lang="ru-RU" sz="60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1571612"/>
            <a:ext cx="421115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неба звездочки летят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на солнышке блестят.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Точно в танце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балеринки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Кружатся зимой... (снежинки)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142873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Зацепилась за карниз,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Головой свисает вниз.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Акробатка -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крохотулька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Зимний леденец - .</a:t>
            </a:r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(сосулька)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500438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счёту первым он идёт,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него начнётся новый год.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Давай откроем календарь,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Читай! Написано - ...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(Январь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3429000"/>
            <a:ext cx="38576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После брата Января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Будет очередь моя.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помощь мне спешат два друга: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Снежная метель и вьюга.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 пушистый по земле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Гонит ветер в ...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(феврале)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4238bfe59d18c67aae2d9ea9bb9d8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428736"/>
            <a:ext cx="6380813" cy="479054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8715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</a:rPr>
              <a:t>Повсюду белым-бело от снега. Падают снежинки и растут сугробы. Спят под сугробами деревья и травы до будущей весны.</a:t>
            </a:r>
            <a:endParaRPr lang="ru-RU" sz="2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rgbClr val="002060">
                    <a:alpha val="40000"/>
                  </a:srgb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Состояние природы зимой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643050"/>
            <a:ext cx="6572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Зимние месяцы</a:t>
            </a:r>
            <a:endParaRPr lang="ru-RU" sz="66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7356" y="2643182"/>
            <a:ext cx="4786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Январь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Февраль</a:t>
            </a:r>
            <a:endParaRPr lang="ru-RU" sz="54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928670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206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</a:t>
            </a:r>
            <a:endParaRPr lang="ru-RU" sz="60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206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785926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Месяц декабрь — шапка русской зимы. Это месяц долгих ночей и первых крепких морозов, полночь года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Народная мудрость гласит: «Декабрь год кончает, зиму начинает»</a:t>
            </a: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785794"/>
            <a:ext cx="7358114" cy="5357008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Народные приметы на месяц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643050"/>
            <a:ext cx="81439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Декабрь - месяц первых белых троп.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декабре зима стелет белые холсты, а мороз через реки наводит мосты. 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декабре мороз нарастает, зато день прибывает.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декабре семь погод на дворе: веет, дует, кружит, рвет и метет.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конце декабря солнце на лето, зима на мороз начинается.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.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857232"/>
            <a:ext cx="7318398" cy="549744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наступлением  зимы и первым снегом появляются снегири. По красоте они занимают одно из первых мест в зимних лесах и парках.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milly-in-the-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643050"/>
            <a:ext cx="7143800" cy="464347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Медведица залегла в берлогу глубокой осенью. Спит она с медвежатами, которые родились уже зимой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465</Words>
  <Application>Microsoft Office PowerPoint</Application>
  <PresentationFormat>Экран (4:3)</PresentationFormat>
  <Paragraphs>68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Зима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cp:lastModifiedBy>User</cp:lastModifiedBy>
  <cp:revision>44</cp:revision>
  <dcterms:created xsi:type="dcterms:W3CDTF">2015-01-02T07:44:37Z</dcterms:created>
  <dcterms:modified xsi:type="dcterms:W3CDTF">2015-10-20T11:52:50Z</dcterms:modified>
</cp:coreProperties>
</file>