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8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0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1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7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4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6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8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1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4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6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2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6F3CB-8623-433F-8283-2A700757C8A7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32"/>
            <a:ext cx="7740000" cy="491958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Актуальность использования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компьютекрных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технологий в обучении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дошольников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мерам личной безопасности в сфере антитеррористической деятельности.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2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4784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Увы, очень часто мы страдаем  из –за своей собственной неосторожности, беспечности, из-за неумения или нежелания предвидеть последствия своих необдуманных поступков. Мы забываем принять необходимые меры, чтобы оградить себя и свою семью от чрезвычайных ситуаций. Наименее защищенными и подготовленными к действию в подобных ситуациях оказались дети. И как ни печально, именно дети страдают, так как не знают, как вести себя в сложившихся экстремальных ситуациях.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53" y="332656"/>
            <a:ext cx="4428366" cy="249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53" y="3159450"/>
            <a:ext cx="4239090" cy="339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3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Чтобы как-то повысить защищенность детей им необходимо овладеть не такими уж сложными знаниями и умениями –наблюдательностью, умением анализировать свои ошибки, приведшие к неприятностям, отдавать себе отчет о возможных последствиях тех или иных своих поступков, а также навыками грамотных действий в случае проявления опасностей. Поэтому необходимо сформировать у ребенка сознательное и ответственное отношение личной безопасности окружающих, воспитывать готовность к эффективным, обоснованным действиям в неадекватных ситуациях.  Эти задачи стоят как перед родителями, так и перед педагогами детских образовательных учреждений.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1341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47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8136904" cy="329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503050405090304" pitchFamily="18" charset="0"/>
                <a:ea typeface="Times New Roman"/>
                <a:cs typeface="Times New Roman" panose="02020503050405090304" pitchFamily="18" charset="0"/>
              </a:rPr>
              <a:t>Как свидетельствует анализ, большинство несчастных случаев происходит из -за недостаточных знаний у детей в различных ситуаций с незнакомыми людьми, например, ситуации, когда взрослый уговаривает ребенка поехать или пойти с ним куда-то, чтобы показать что-то интересное, например, игрушку, угощает сладостями, ситуация, когда взрослый представляется знакомым родителей, которые попросили взять ребенка, чтобы довести его до дома, ситуация, когда взрослый открывает дверцу машины и приглашает ребенка покататься вместе с ним, ситуация, когда ребенок находясь один дома, открывает дверь чужим, входит в подъезд один без родителей. Поэтому, чтобы обеспечить детям безопасность, необходимо вовремя подготовить детей к возможным ситуациям, дать детям необходимые знания и навыки персональной безопасности, рассмотреть типичные опасные ситуации при возможных контактах с незнакомыми людьми, научить их правильно вести себя в таких ситуациях.</a:t>
            </a:r>
            <a:endParaRPr lang="ru-RU" sz="1400" dirty="0">
              <a:latin typeface="Times New Roman" panose="02020503050405090304" pitchFamily="18" charset="0"/>
              <a:ea typeface="Calibri"/>
              <a:cs typeface="Times New Roman" panose="0202050305040509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503050405090304" pitchFamily="18" charset="0"/>
                <a:ea typeface="Times New Roman"/>
                <a:cs typeface="Times New Roman" panose="02020503050405090304" pitchFamily="18" charset="0"/>
              </a:rPr>
              <a:t>Для того чтобы избежать подобных ситуаций ребенка с раннего детства необходимо приучать к правилам безопасного поведения в различных ситуациях (ПДД, ППБ, ЧС, Антитеррор , ЛБ) </a:t>
            </a:r>
            <a:endParaRPr lang="ru-RU" sz="1400" dirty="0">
              <a:latin typeface="Times New Roman" panose="02020503050405090304" pitchFamily="18" charset="0"/>
              <a:ea typeface="Calibri"/>
              <a:cs typeface="Times New Roman" panose="0202050305040509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48049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06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632848" cy="156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Так как мы работаем с детьми дошкольного возраста и большая часть нашей работы построена на игре с ребенком, значит необходимо обучать его через различные игры, в которых ребенку необходимо будет выбрать правильный ответ, найти правильное решение и т.д. Конечно же не забываем  о беседах и личностном примере, не только педагогического персонала , но и самих родителей. Следовательно с родителями также необходимо проводить беседы, консультации.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6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848872" cy="18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При обучении ребенка основам безопасности не стоит упускать из виду и  интерактивные методы обучения. Показ презентации или короткометражный мультфильм воспримется ребенком лучше, нежели просто беседа и демонстрация иллюстраций. Визуальное восприятие ребенка будет более продуктивным, чем просто рассказ воспитателя. Так же в данный курс обучения можно включить и интерактивные игры (подходящие по теме). Интернет пестрит ресурсами при помощи которых можно создать или скачать необходимый нам тренажер.(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h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5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p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org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400" dirty="0" err="1" smtClean="0">
                <a:effectLst/>
                <a:latin typeface="Times New Roman"/>
                <a:ea typeface="Times New Roman"/>
                <a:cs typeface="Times New Roman"/>
              </a:rPr>
              <a:t>nsportal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400" dirty="0" err="1" smtClean="0">
                <a:effectLst/>
                <a:latin typeface="Times New Roman"/>
                <a:ea typeface="Times New Roman"/>
                <a:cs typeface="Times New Roman"/>
              </a:rPr>
              <a:t>ru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алые паруса, </a:t>
            </a:r>
            <a:r>
              <a:rPr lang="en-US" sz="1400" dirty="0" err="1" smtClean="0">
                <a:effectLst/>
                <a:latin typeface="Times New Roman"/>
                <a:ea typeface="Times New Roman"/>
                <a:cs typeface="Times New Roman"/>
              </a:rPr>
              <a:t>learningapps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org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).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096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5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848872" cy="188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Проходя обучение или игру на интерактивном тренажере необходимо либо звуковое сопровождение, либо взрослый должен объяснять ребенку пошаговое задание. Ребенку будет интересно поиграть в игры с применением интерактивных технологий . Благодаря подобным методам ребенок более точно будет представлять себе последствия или правильность действия в определенных ситуациях, когда родных в данный момент не окажется рядом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Не стоит забывать , что обучение  должно проходить регулярно, а не как разовое мероприятие, иначе наши старания ни к чему не приведут.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12" y="2523261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5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92696"/>
            <a:ext cx="678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427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601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Актуальность использования компьютекрных технологий в обучении дошольников мерам личной безопасности в сфере антитеррористической деятельности.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использования компьютерных технологий в обучении дошкольников мерам личной безопасности в сфере антитеррористической деятельности.</dc:title>
  <dc:creator>БЕЕЕЕЕККККК</dc:creator>
  <cp:lastModifiedBy>Ира</cp:lastModifiedBy>
  <cp:revision>7</cp:revision>
  <dcterms:created xsi:type="dcterms:W3CDTF">2017-03-21T17:37:24Z</dcterms:created>
  <dcterms:modified xsi:type="dcterms:W3CDTF">2018-03-26T09:48:32Z</dcterms:modified>
</cp:coreProperties>
</file>