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67" r:id="rId6"/>
    <p:sldId id="262" r:id="rId7"/>
    <p:sldId id="266" r:id="rId8"/>
    <p:sldId id="263" r:id="rId9"/>
    <p:sldId id="273" r:id="rId10"/>
    <p:sldId id="264" r:id="rId11"/>
    <p:sldId id="270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FA"/>
    <a:srgbClr val="F1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C42016-8D0B-4C89-8E99-F25099698F1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8AE91E-05E7-495F-B47C-5DA52D322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apkins.ru/cat/britanskaya-korotkosherstnaya-koshk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607223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Научно-исследовательская проектная работа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643050"/>
            <a:ext cx="6400800" cy="1928826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А У НАС ТАКАЯ КОШКА!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86388"/>
            <a:ext cx="7500990" cy="13430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Работу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выполнил: Пономарев Михаил, воспитанник Шороховского детского сада «Радуга»</a:t>
            </a:r>
          </a:p>
          <a:p>
            <a:pPr algn="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Руководители: Шорохова Ксения Игоревна, воспитатель</a:t>
            </a:r>
          </a:p>
          <a:p>
            <a:pPr algn="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Пономарева Марина Владимировна, мама.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F3661F-2D41-40AA-908C-1940DD235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" y="1798201"/>
            <a:ext cx="2736305" cy="290440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Уход за кошкой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48A4DB-B927-4013-B5FC-165B3A04B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1" y="1376772"/>
            <a:ext cx="2385187" cy="30963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618ACF-3762-4BAF-B339-0C7275B52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2" y="1376772"/>
            <a:ext cx="3948947" cy="30592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E1CE44-C6EF-443A-BA63-308F52069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3755909" cy="245689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особенности домашних кошек.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32861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Любят спать на диване и на кресле.</a:t>
            </a:r>
          </a:p>
          <a:p>
            <a:r>
              <a:rPr lang="ru-RU" dirty="0"/>
              <a:t>Любят играть ночью.</a:t>
            </a:r>
          </a:p>
          <a:p>
            <a:r>
              <a:rPr lang="ru-RU" dirty="0"/>
              <a:t>Внезапно хватают за ноги.</a:t>
            </a:r>
          </a:p>
          <a:p>
            <a:r>
              <a:rPr lang="ru-RU" dirty="0"/>
              <a:t>У кошек отличное обоняние.</a:t>
            </a:r>
          </a:p>
          <a:p>
            <a:r>
              <a:rPr lang="ru-RU" dirty="0"/>
              <a:t>Они очень внимательны.</a:t>
            </a:r>
          </a:p>
          <a:p>
            <a:r>
              <a:rPr lang="ru-RU" dirty="0"/>
              <a:t>Очень хорошо видят в темноте.</a:t>
            </a:r>
          </a:p>
          <a:p>
            <a:r>
              <a:rPr lang="ru-RU" dirty="0"/>
              <a:t>Стремятся содержать шерсть в идеальном состоянии.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Мои 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Размахивает хвостом в разные стороны: недовольна.</a:t>
            </a:r>
          </a:p>
          <a:p>
            <a:r>
              <a:rPr lang="ru-RU" dirty="0"/>
              <a:t>Трется о ноги : надо накормить.</a:t>
            </a:r>
          </a:p>
          <a:p>
            <a:r>
              <a:rPr lang="ru-RU" dirty="0"/>
              <a:t>Свернулась калачиком и тихо мурлычет, это означает:«Я чувствую себя хорошо, но сейчас не особенно тепло».</a:t>
            </a:r>
          </a:p>
          <a:p>
            <a:r>
              <a:rPr lang="ru-RU" dirty="0"/>
              <a:t>Катается по полу: «Я хочу поиграть с тобой».</a:t>
            </a:r>
          </a:p>
          <a:p>
            <a:r>
              <a:rPr lang="ru-RU" dirty="0"/>
              <a:t>Уши прижаты к голове: подготовка к нападению.</a:t>
            </a:r>
          </a:p>
          <a:p>
            <a:r>
              <a:rPr lang="ru-RU" dirty="0"/>
              <a:t>Прищурила глаза: это значит, кошка спокойна или сонлива. 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74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Работая над проектом, мы  многое узнали о кошках, их особенностях и жизни. Выяснили, что кошки положительно влияют на здоровье человека. </a:t>
            </a:r>
          </a:p>
          <a:p>
            <a:pPr algn="l">
              <a:buNone/>
            </a:pPr>
            <a:r>
              <a:rPr lang="ru-RU" dirty="0"/>
              <a:t>	Наблюдая за своей кошкой Вербой, мы научились понимать ее желания  и потребности. Ведь правильное общение с кошкой - залог хороших отношений с ней. А еще я научился заботиться и ухаживать за ней.</a:t>
            </a:r>
          </a:p>
          <a:p>
            <a:pPr algn="l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Список литературы.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Энциклопедия « Все о кошках». Пэдди </a:t>
            </a:r>
            <a:r>
              <a:rPr lang="ru-RU" dirty="0" err="1"/>
              <a:t>Каттс</a:t>
            </a:r>
            <a:endParaRPr lang="ru-RU" dirty="0"/>
          </a:p>
          <a:p>
            <a:r>
              <a:rPr lang="ru-RU" dirty="0"/>
              <a:t>Моя первая энциклопедия «Любимые животные». А.И. Криволапов.</a:t>
            </a:r>
          </a:p>
          <a:p>
            <a:r>
              <a:rPr lang="ru-RU" dirty="0"/>
              <a:t>Е.Никашина «500 практических советов владельцам кошек».</a:t>
            </a:r>
          </a:p>
          <a:p>
            <a:r>
              <a:rPr lang="ru-RU" dirty="0"/>
              <a:t>Г.Николаев «Существо с шестым чувством», Наука и жизнь, 1975 г., № 3.</a:t>
            </a:r>
          </a:p>
          <a:p>
            <a:r>
              <a:rPr lang="ru-RU" dirty="0"/>
              <a:t>Справочник для детей «Хочу всё знать», Москва: </a:t>
            </a:r>
            <a:r>
              <a:rPr lang="ru-RU" dirty="0" err="1"/>
              <a:t>Ридерз</a:t>
            </a:r>
            <a:r>
              <a:rPr lang="ru-RU" dirty="0"/>
              <a:t> Дайджест, 2001 г.</a:t>
            </a:r>
          </a:p>
          <a:p>
            <a:r>
              <a:rPr lang="ru-RU" dirty="0"/>
              <a:t> Домашние кошки Ю.И. Филиппов.</a:t>
            </a:r>
          </a:p>
          <a:p>
            <a:r>
              <a:rPr lang="ru-RU" dirty="0"/>
              <a:t> Интернет ресурсы.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A76EEEF-7E3F-4811-B8CE-7DA6FE3AF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B269262A-D7FD-4F70-BB40-6E47958E1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</a:rPr>
              <a:t>Введение 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Издавна кошки являются любимыми домашними питомцами.</a:t>
            </a:r>
          </a:p>
          <a:p>
            <a:r>
              <a:rPr lang="ru-RU" sz="2400" dirty="0"/>
              <a:t>Их независимость и красота всегда привлекала людей. </a:t>
            </a:r>
          </a:p>
          <a:p>
            <a:r>
              <a:rPr lang="ru-RU" sz="2400" dirty="0"/>
              <a:t>Каждая кошка имеет свой характер и натуру. </a:t>
            </a:r>
          </a:p>
          <a:p>
            <a:r>
              <a:rPr lang="ru-RU" sz="2400" dirty="0"/>
              <a:t>Как правильно ухаживать за питомцем и жить с ним? </a:t>
            </a:r>
          </a:p>
          <a:p>
            <a:r>
              <a:rPr lang="ru-RU" sz="2400" dirty="0"/>
              <a:t>На эти вопросы мы постараемся ответить в ходе нашей работы.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Цель работы: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7776864" cy="4375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изучение жизни, повадок и особенностей кошек породы Шотландская Вислоухая</a:t>
            </a: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2400" dirty="0" smtClean="0"/>
              <a:t>собрать </a:t>
            </a:r>
            <a:r>
              <a:rPr lang="ru-RU" sz="2400" dirty="0"/>
              <a:t>теоретический материал об особенностях кошек данной породы.  </a:t>
            </a:r>
          </a:p>
          <a:p>
            <a:r>
              <a:rPr lang="ru-RU" sz="2400" dirty="0" smtClean="0"/>
              <a:t>исследовать </a:t>
            </a:r>
            <a:r>
              <a:rPr lang="ru-RU" sz="2400" dirty="0"/>
              <a:t>особенности внешности моей кошки черты ее характера и поведения.</a:t>
            </a:r>
          </a:p>
          <a:p>
            <a:r>
              <a:rPr lang="ru-RU" sz="2400" dirty="0" smtClean="0"/>
              <a:t>провести </a:t>
            </a:r>
            <a:r>
              <a:rPr lang="ru-RU" sz="2400" dirty="0"/>
              <a:t>наблюдение за своим домашним питомцем.</a:t>
            </a:r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4294967295"/>
          </p:nvPr>
        </p:nvSpPr>
        <p:spPr>
          <a:xfrm>
            <a:off x="4268578" y="1801813"/>
            <a:ext cx="4000528" cy="3000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dirty="0"/>
              <a:t>предположим, что животные прививают любовь и улучшают настроение, а значит и положительно влияют на здоровье человека.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108032" y="537139"/>
            <a:ext cx="4391052" cy="1038225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chemeClr val="tx2"/>
                </a:solidFill>
              </a:rPr>
              <a:t>Гипотеза:</a:t>
            </a:r>
            <a:r>
              <a:rPr lang="ru-RU" sz="3400" dirty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46438" y="1500188"/>
            <a:ext cx="5897562" cy="60325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BF96A1-1678-4323-BE75-2D929EF0A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7290"/>
            <a:ext cx="4000528" cy="5334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5926" y="860018"/>
            <a:ext cx="3997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Методы исследования:</a:t>
            </a:r>
          </a:p>
          <a:p>
            <a:pPr algn="ctr"/>
            <a:r>
              <a:rPr lang="ru-RU" sz="2400" b="1" dirty="0"/>
              <a:t> </a:t>
            </a:r>
            <a:r>
              <a:rPr lang="ru-RU" sz="2400" dirty="0" smtClean="0"/>
              <a:t>1.Изучение </a:t>
            </a:r>
            <a:r>
              <a:rPr lang="ru-RU" sz="2400" dirty="0"/>
              <a:t>литературы о животных </a:t>
            </a:r>
            <a:br>
              <a:rPr lang="ru-RU" sz="2400" dirty="0"/>
            </a:br>
            <a:r>
              <a:rPr lang="ru-RU" sz="2400" dirty="0"/>
              <a:t>2.Работа с интернет ресурсами 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smtClean="0"/>
              <a:t>3.Наблюдение за моей кошкой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Объект исследование- кошка ВЕРБА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395" y="3453035"/>
            <a:ext cx="38542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b="1" dirty="0">
                <a:solidFill>
                  <a:prstClr val="black"/>
                </a:solidFill>
              </a:rPr>
              <a:t>Место проведения :</a:t>
            </a:r>
          </a:p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домашние </a:t>
            </a:r>
            <a:r>
              <a:rPr lang="ru-RU" sz="2400" dirty="0" smtClean="0">
                <a:solidFill>
                  <a:prstClr val="black"/>
                </a:solidFill>
              </a:rPr>
              <a:t>условия, детский сад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41059" y="4578561"/>
            <a:ext cx="4285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Ожидаемые результаты:</a:t>
            </a:r>
            <a:r>
              <a:rPr lang="ru-RU" sz="2400" dirty="0"/>
              <a:t> </a:t>
            </a:r>
          </a:p>
          <a:p>
            <a:pPr algn="ctr"/>
            <a:r>
              <a:rPr lang="ru-RU" sz="2400" dirty="0"/>
              <a:t>после завершения проекта</a:t>
            </a:r>
          </a:p>
          <a:p>
            <a:pPr algn="ctr"/>
            <a:r>
              <a:rPr lang="ru-RU" sz="2400" dirty="0"/>
              <a:t> я научусь бережно относиться к своей кошке,  понимать её и заботиться о ней.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4BD56AD-BE7A-41A4-B9C4-BE7C7F9CB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12310"/>
            <a:ext cx="3626222" cy="5208555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775813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История происхождения кошки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7499176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800" dirty="0">
                <a:latin typeface="+mj-lt"/>
                <a:cs typeface="Arial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ru-RU" sz="3400" dirty="0">
                <a:latin typeface="+mj-lt"/>
                <a:cs typeface="Arial" pitchFamily="34" charset="0"/>
              </a:rPr>
              <a:t>    </a:t>
            </a:r>
            <a:r>
              <a:rPr lang="ru-RU" sz="3400" dirty="0"/>
              <a:t>Первое упоминание о кошках, похожих на шотландских вислоухих, встречается в литературе, описывающей белых длинношерстных кошек, живущих в Китае. Одно время представительниц этой породы даже называли китайскими – считалось, что они обитают только в этой восточной стране.</a:t>
            </a:r>
          </a:p>
          <a:p>
            <a:pPr marL="0" indent="0" algn="just">
              <a:buNone/>
            </a:pPr>
            <a:r>
              <a:rPr lang="ru-RU" sz="3400" dirty="0"/>
              <a:t>Однако в 1961 году на одной из шотландских ферм родилась первая кошка со столь характерной формой ушей. Назвали ее </a:t>
            </a:r>
            <a:r>
              <a:rPr lang="ru-RU" sz="3400" dirty="0" err="1"/>
              <a:t>Сьюзи</a:t>
            </a:r>
            <a:r>
              <a:rPr lang="ru-RU" sz="3400" dirty="0"/>
              <a:t>. Матерью необычного котенка была обычная полудикая </a:t>
            </a:r>
            <a:r>
              <a:rPr lang="ru-RU" sz="3400" dirty="0" err="1"/>
              <a:t>табби</a:t>
            </a:r>
            <a:r>
              <a:rPr lang="ru-RU" sz="3400" dirty="0"/>
              <a:t>, а отец остался неизвестным. Среди котят, которых регулярно приносила </a:t>
            </a:r>
            <a:r>
              <a:rPr lang="ru-RU" sz="3400" dirty="0" err="1"/>
              <a:t>Сьюзи</a:t>
            </a:r>
            <a:r>
              <a:rPr lang="ru-RU" sz="3400" dirty="0"/>
              <a:t>, были и малыши с очень необычной формой ушей. Одна из таких кошечек в 1963 году попала в руки Мэри Росс. Ей дали имя </a:t>
            </a:r>
            <a:r>
              <a:rPr lang="ru-RU" sz="3400" dirty="0" err="1"/>
              <a:t>Снукс</a:t>
            </a:r>
            <a:r>
              <a:rPr lang="ru-RU" sz="3400" dirty="0"/>
              <a:t>. В первом же ее помете Мэри обнаружила белого котенка, внешний вид которого дал понять хозяйке, что она, возможно, присутствует при зарождении новой породы. Чтобы проверить свои предположения, она скрестила подросшего котенка с </a:t>
            </a:r>
            <a:r>
              <a:rPr lang="ru-RU" sz="3400" u="sng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британской короткошерстной кошкой</a:t>
            </a:r>
            <a:r>
              <a:rPr lang="ru-RU" sz="3400" dirty="0">
                <a:solidFill>
                  <a:schemeClr val="tx2"/>
                </a:solidFill>
              </a:rPr>
              <a:t>, </a:t>
            </a:r>
            <a:r>
              <a:rPr lang="ru-RU" sz="3400" dirty="0"/>
              <a:t>а </a:t>
            </a:r>
            <a:r>
              <a:rPr lang="ru-RU" sz="3400" dirty="0" err="1"/>
              <a:t>Снукс</a:t>
            </a:r>
            <a:r>
              <a:rPr lang="ru-RU" sz="3400" dirty="0"/>
              <a:t> – с британским голубым котом. </a:t>
            </a:r>
          </a:p>
          <a:p>
            <a:pPr marL="0" indent="0">
              <a:buNone/>
            </a:pPr>
            <a:r>
              <a:rPr lang="ru-RU" sz="3400" dirty="0"/>
              <a:t>В результате эксперимента родились котята, которые и стали первыми представителями вислоухих шотландцев.</a:t>
            </a:r>
            <a:r>
              <a:rPr lang="ru-RU" sz="3400" dirty="0">
                <a:latin typeface="+mj-lt"/>
                <a:cs typeface="Arial" pitchFamily="34" charset="0"/>
              </a:rPr>
              <a:t>  </a:t>
            </a:r>
            <a:r>
              <a:rPr lang="ru-RU" sz="1800" dirty="0">
                <a:latin typeface="+mj-lt"/>
                <a:cs typeface="Arial" pitchFamily="34" charset="0"/>
              </a:rPr>
              <a:t/>
            </a:r>
            <a:br>
              <a:rPr lang="ru-RU" sz="1800" dirty="0">
                <a:latin typeface="+mj-lt"/>
                <a:cs typeface="Arial" pitchFamily="34" charset="0"/>
              </a:rPr>
            </a:br>
            <a:endParaRPr lang="ru-RU" sz="1800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420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Кошка-целитель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3152" y="980728"/>
            <a:ext cx="7486096" cy="54292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8800" dirty="0">
                <a:latin typeface="+mj-lt"/>
                <a:cs typeface="Aharoni" pitchFamily="2" charset="-79"/>
              </a:rPr>
              <a:t>Кошка – удивительный врачеватель как физических, так и душевных болезней. </a:t>
            </a:r>
          </a:p>
          <a:p>
            <a:pPr algn="just">
              <a:lnSpc>
                <a:spcPct val="120000"/>
              </a:lnSpc>
            </a:pPr>
            <a:r>
              <a:rPr lang="ru-RU" sz="8800" dirty="0">
                <a:latin typeface="+mj-lt"/>
                <a:cs typeface="Aharoni" pitchFamily="2" charset="-79"/>
              </a:rPr>
              <a:t>Учеными доказано, что люди, у которых дома живет кошка, обращаются к врачам за помощью в пять раз реже, чем те, у кого пушистого питомца в доме нет.</a:t>
            </a:r>
          </a:p>
          <a:p>
            <a:pPr algn="just">
              <a:lnSpc>
                <a:spcPct val="120000"/>
              </a:lnSpc>
            </a:pPr>
            <a:r>
              <a:rPr lang="ru-RU" sz="8800" dirty="0">
                <a:latin typeface="+mj-lt"/>
                <a:cs typeface="Aharoni" pitchFamily="2" charset="-79"/>
              </a:rPr>
              <a:t> Есть даже специальное направление в медицине </a:t>
            </a:r>
            <a:r>
              <a:rPr lang="ru-RU" sz="8800" dirty="0" err="1" smtClean="0">
                <a:latin typeface="+mj-lt"/>
                <a:cs typeface="Aharoni" pitchFamily="2" charset="-79"/>
              </a:rPr>
              <a:t>фелинотерапия</a:t>
            </a:r>
            <a:r>
              <a:rPr lang="ru-RU" sz="8800" dirty="0" smtClean="0">
                <a:latin typeface="+mj-lt"/>
                <a:cs typeface="Aharoni" pitchFamily="2" charset="-79"/>
              </a:rPr>
              <a:t> -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>
                <a:latin typeface="+mj-lt"/>
                <a:cs typeface="Aharoni" pitchFamily="2" charset="-79"/>
              </a:rPr>
              <a:t>лечение </a:t>
            </a:r>
            <a:r>
              <a:rPr lang="ru-RU" sz="8800" dirty="0">
                <a:latin typeface="+mj-lt"/>
                <a:cs typeface="Aharoni" pitchFamily="2" charset="-79"/>
              </a:rPr>
              <a:t>с </a:t>
            </a:r>
            <a:r>
              <a:rPr lang="ru-RU" sz="8800" dirty="0" smtClean="0">
                <a:latin typeface="+mj-lt"/>
                <a:cs typeface="Aharoni" pitchFamily="2" charset="-79"/>
              </a:rPr>
              <a:t>помощью кошек</a:t>
            </a:r>
            <a:r>
              <a:rPr lang="ru-RU" sz="8800" dirty="0">
                <a:latin typeface="+mj-lt"/>
                <a:cs typeface="Aharoni" pitchFamily="2" charset="-79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8800" dirty="0"/>
              <a:t>Общение с кошкой </a:t>
            </a:r>
            <a:r>
              <a:rPr lang="ru-RU" sz="8800" dirty="0" smtClean="0"/>
              <a:t>–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/>
              <a:t>прекрасное </a:t>
            </a:r>
            <a:r>
              <a:rPr lang="ru-RU" sz="8800" dirty="0"/>
              <a:t>лекарство от </a:t>
            </a:r>
            <a:endParaRPr lang="ru-RU" sz="88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/>
              <a:t>стресса</a:t>
            </a:r>
            <a:r>
              <a:rPr lang="ru-RU" sz="8800" dirty="0"/>
              <a:t>. Достаточно </a:t>
            </a:r>
            <a:r>
              <a:rPr lang="ru-RU" sz="8800" dirty="0" smtClean="0"/>
              <a:t>погладить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/>
              <a:t> </a:t>
            </a:r>
            <a:r>
              <a:rPr lang="ru-RU" sz="8800" dirty="0" err="1"/>
              <a:t>мурлыкающую</a:t>
            </a:r>
            <a:r>
              <a:rPr lang="ru-RU" sz="8800" dirty="0"/>
              <a:t> кошку и от </a:t>
            </a:r>
            <a:endParaRPr lang="ru-RU" sz="88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/>
              <a:t>нервного </a:t>
            </a:r>
            <a:r>
              <a:rPr lang="ru-RU" sz="8800" dirty="0"/>
              <a:t>напряжения не </a:t>
            </a:r>
            <a:endParaRPr lang="ru-RU" sz="88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800" dirty="0" smtClean="0"/>
              <a:t>останется </a:t>
            </a:r>
            <a:r>
              <a:rPr lang="ru-RU" sz="8800" dirty="0"/>
              <a:t>и следа.</a:t>
            </a:r>
          </a:p>
          <a:p>
            <a:pPr>
              <a:lnSpc>
                <a:spcPct val="120000"/>
              </a:lnSpc>
            </a:pPr>
            <a:endParaRPr lang="ru-RU" sz="4500" b="1" dirty="0">
              <a:latin typeface="+mj-lt"/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C91675B-E0F5-45D8-87B8-06B17F910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3342122" cy="2969410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Мой питомец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71196" y="1600200"/>
            <a:ext cx="35204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/>
              <a:t>Мою кошку зовут Верба. </a:t>
            </a:r>
          </a:p>
          <a:p>
            <a:r>
              <a:rPr lang="ru-RU" sz="3400" dirty="0"/>
              <a:t>Ей три года. </a:t>
            </a:r>
          </a:p>
          <a:p>
            <a:r>
              <a:rPr lang="ru-RU" sz="3400" dirty="0"/>
              <a:t>Ее порода – шотландская вислоухая.</a:t>
            </a:r>
          </a:p>
          <a:p>
            <a:r>
              <a:rPr lang="ru-RU" sz="3400" dirty="0"/>
              <a:t> Верба очень чистоплотная, послушная, добрая и милая. </a:t>
            </a:r>
          </a:p>
          <a:p>
            <a:r>
              <a:rPr lang="ru-RU" sz="3400" dirty="0"/>
              <a:t>Хотя иногда бывает очень капризной. </a:t>
            </a:r>
          </a:p>
          <a:p>
            <a:r>
              <a:rPr lang="ru-RU" sz="3400" dirty="0"/>
              <a:t>Вся наша семья очень любит Вербу и считает, что она – третий ребенок</a:t>
            </a:r>
            <a:r>
              <a:rPr lang="ru-RU" dirty="0"/>
              <a:t>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A4CADB7F-116D-4391-AC9B-0A45234F0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Основные правила ухода за кошками: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Лоток </a:t>
            </a:r>
            <a:r>
              <a:rPr lang="ru-RU" dirty="0"/>
              <a:t>для туалета должен соответствовать размеру кошки и стоять в доступном месте. Его необходимо чистить ежедневно.</a:t>
            </a:r>
          </a:p>
          <a:p>
            <a:r>
              <a:rPr lang="ru-RU" dirty="0"/>
              <a:t>Кормить мою кошечку нужно в определенное время. Посуда для кормления кошки должна легко мыться и быть устойчивой.</a:t>
            </a:r>
          </a:p>
          <a:p>
            <a:r>
              <a:rPr lang="ru-RU" dirty="0"/>
              <a:t>Когти Вербе необходимо регулярно обрезать.</a:t>
            </a:r>
          </a:p>
          <a:p>
            <a:r>
              <a:rPr lang="ru-RU" dirty="0"/>
              <a:t>А также необходимо периодически посещать ветеринара и делать необходимые прививки.</a:t>
            </a:r>
          </a:p>
          <a:p>
            <a:r>
              <a:rPr lang="ru-RU" dirty="0"/>
              <a:t>У кошки должны быть своё спальное место или дом и игрушки.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1139</TotalTime>
  <Words>676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Trebuchet MS</vt:lpstr>
      <vt:lpstr>Wingdings</vt:lpstr>
      <vt:lpstr>Wingdings 2</vt:lpstr>
      <vt:lpstr>Изящная</vt:lpstr>
      <vt:lpstr>Научно-исследовательская проектная работа </vt:lpstr>
      <vt:lpstr>Введение </vt:lpstr>
      <vt:lpstr>       Цель работы:</vt:lpstr>
      <vt:lpstr>Гипотеза: </vt:lpstr>
      <vt:lpstr>  Объект исследование- кошка ВЕРБА </vt:lpstr>
      <vt:lpstr>История происхождения кошки</vt:lpstr>
      <vt:lpstr>Кошка-целитель </vt:lpstr>
      <vt:lpstr>Мой питомец</vt:lpstr>
      <vt:lpstr>Основные правила ухода за кошками: </vt:lpstr>
      <vt:lpstr>Уход за кошкой</vt:lpstr>
      <vt:lpstr>особенности домашних кошек.</vt:lpstr>
      <vt:lpstr>Мои наблюдения</vt:lpstr>
      <vt:lpstr>    заключение </vt:lpstr>
      <vt:lpstr>Список литературы.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проектная работа</dc:title>
  <dc:creator>User</dc:creator>
  <cp:lastModifiedBy>Cadik</cp:lastModifiedBy>
  <cp:revision>125</cp:revision>
  <dcterms:created xsi:type="dcterms:W3CDTF">2017-01-27T15:07:16Z</dcterms:created>
  <dcterms:modified xsi:type="dcterms:W3CDTF">2022-04-04T09:35:20Z</dcterms:modified>
</cp:coreProperties>
</file>