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  <p:sldId id="262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FAC6A8-2970-4432-8126-673289AC4631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1550364-A498-4009-87B0-AB1C08A6EF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МАТЕМАТИКА ДЛЯ МАЛЫШЕЙ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Геометрические фигуры: </a:t>
            </a:r>
            <a:br>
              <a:rPr lang="ru-RU" dirty="0"/>
            </a:br>
            <a:r>
              <a:rPr lang="ru-RU" dirty="0"/>
              <a:t>круг, квадрат, треугольник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858180" cy="64294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Вместе они составили  прекрасную картинку и больше никто не грустил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41975" y="3221924"/>
            <a:ext cx="1714512" cy="1571636"/>
          </a:xfrm>
          <a:prstGeom prst="rect">
            <a:avLst/>
          </a:prstGeom>
          <a:solidFill>
            <a:srgbClr val="66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920504" y="1511558"/>
            <a:ext cx="2357454" cy="17145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77760" y="3607595"/>
            <a:ext cx="642942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143768" y="3972803"/>
            <a:ext cx="1285884" cy="928694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286644" y="2216536"/>
            <a:ext cx="1060704" cy="91440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174054" y="2964653"/>
            <a:ext cx="1285884" cy="107157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481557" y="3878526"/>
            <a:ext cx="42862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643570" y="3478296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68371" y="4222836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015950" y="3902326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929322" y="3821909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214046" y="3536157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267243" y="4245570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олнце 19"/>
          <p:cNvSpPr/>
          <p:nvPr/>
        </p:nvSpPr>
        <p:spPr>
          <a:xfrm>
            <a:off x="4214810" y="928670"/>
            <a:ext cx="1785950" cy="164307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107521" y="4857760"/>
            <a:ext cx="5072098" cy="92869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786446" y="500063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643570" y="4474851"/>
            <a:ext cx="142876" cy="571504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1174" y="5527214"/>
            <a:ext cx="827566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itchFamily="34" charset="0"/>
              </a:rPr>
              <a:t>Покажите на картинке где квадрат, треугольник, круг?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</a:rPr>
              <a:t>Молодцы!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/>
          </a:bodyPr>
          <a:lstStyle/>
          <a:p>
            <a:pPr algn="ctr"/>
            <a:r>
              <a:rPr lang="ru-RU" sz="1600" b="1" i="1" dirty="0">
                <a:solidFill>
                  <a:schemeClr val="tx1"/>
                </a:solidFill>
              </a:rPr>
              <a:t>ЖИЛ БЫЛ МЕДВЕДЬ, ОН ОЧЕНЬ ЛЮБИЛ ИГРАТЬ ГЕОМЕТРИЧЕСКИМИ ФИГУРАМИ, </a:t>
            </a:r>
            <a:br>
              <a:rPr lang="ru-RU" sz="1600" b="1" i="1" dirty="0">
                <a:solidFill>
                  <a:schemeClr val="tx1"/>
                </a:solidFill>
              </a:rPr>
            </a:br>
            <a:r>
              <a:rPr lang="ru-RU" sz="1600" b="1" i="1" dirty="0">
                <a:solidFill>
                  <a:schemeClr val="tx1"/>
                </a:solidFill>
              </a:rPr>
              <a:t>ТОЛЬКО ОН НЕ ЗНАЛ, КАК ОНИ НАЗЫВАЮТЬСЯ? (как называются эти фигуры)</a:t>
            </a:r>
          </a:p>
        </p:txBody>
      </p:sp>
      <p:pic>
        <p:nvPicPr>
          <p:cNvPr id="4" name="Содержимое 3" descr="toy04_21831big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937510" y="1447800"/>
            <a:ext cx="3726180" cy="4572000"/>
          </a:xfrm>
        </p:spPr>
      </p:pic>
      <p:sp>
        <p:nvSpPr>
          <p:cNvPr id="6" name="Овал 5"/>
          <p:cNvSpPr/>
          <p:nvPr/>
        </p:nvSpPr>
        <p:spPr>
          <a:xfrm>
            <a:off x="1857356" y="4214818"/>
            <a:ext cx="1000132" cy="92869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072330" y="3571876"/>
            <a:ext cx="1785950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429388" y="5214950"/>
            <a:ext cx="1000132" cy="92869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285984" y="5286388"/>
            <a:ext cx="1000132" cy="92869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57224" y="4929198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05816" y="255574"/>
            <a:ext cx="7772400" cy="439718"/>
          </a:xfrm>
          <a:prstGeom prst="rect">
            <a:avLst/>
          </a:prstGeom>
        </p:spPr>
        <p:txBody>
          <a:bodyPr bIns="91440" anchor="b" anchorCtr="0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Содержимое 3" descr="toy04_21831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1428736"/>
            <a:ext cx="3726180" cy="457200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1848772" y="4195754"/>
            <a:ext cx="1000132" cy="92869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063746" y="3552812"/>
            <a:ext cx="1785950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420804" y="5195886"/>
            <a:ext cx="1000132" cy="92869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              </a:t>
            </a:r>
          </a:p>
        </p:txBody>
      </p:sp>
      <p:sp>
        <p:nvSpPr>
          <p:cNvPr id="17" name="Овал 16"/>
          <p:cNvSpPr/>
          <p:nvPr/>
        </p:nvSpPr>
        <p:spPr>
          <a:xfrm>
            <a:off x="2277400" y="5267324"/>
            <a:ext cx="1000132" cy="92869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48640" y="4910134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88640"/>
            <a:ext cx="7772400" cy="654032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Из кругов  он любил составлять  бусы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071670" y="4643446"/>
            <a:ext cx="1785950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786182" y="4572008"/>
            <a:ext cx="1000132" cy="92869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Содержимое 3" descr="toy04_21831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7820" y="2286000"/>
            <a:ext cx="3726180" cy="4572000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1142976" y="4500570"/>
            <a:ext cx="1000132" cy="92869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643438" y="4143380"/>
            <a:ext cx="1000132" cy="92869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57158" y="3857628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8" algn="l" rtl="0">
              <a:spcBef>
                <a:spcPct val="0"/>
              </a:spcBef>
            </a:pPr>
            <a:br>
              <a:rPr lang="ru-RU" dirty="0"/>
            </a:br>
            <a:endParaRPr lang="ru-RU" dirty="0"/>
          </a:p>
        </p:txBody>
      </p:sp>
      <p:pic>
        <p:nvPicPr>
          <p:cNvPr id="5" name="Содержимое 3" descr="toy04_21831bi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2571744"/>
            <a:ext cx="3134688" cy="3846243"/>
          </a:xfrm>
          <a:prstGeom prst="rect">
            <a:avLst/>
          </a:prstGeom>
        </p:spPr>
      </p:pic>
      <p:sp>
        <p:nvSpPr>
          <p:cNvPr id="7" name="Полилиния 6"/>
          <p:cNvSpPr/>
          <p:nvPr/>
        </p:nvSpPr>
        <p:spPr>
          <a:xfrm>
            <a:off x="2428860" y="3500438"/>
            <a:ext cx="1500198" cy="1357322"/>
          </a:xfrm>
          <a:custGeom>
            <a:avLst/>
            <a:gdLst>
              <a:gd name="connsiteX0" fmla="*/ 0 w 1500198"/>
              <a:gd name="connsiteY0" fmla="*/ 678661 h 1357322"/>
              <a:gd name="connsiteX1" fmla="*/ 246848 w 1500198"/>
              <a:gd name="connsiteY1" fmla="*/ 175410 h 1357322"/>
              <a:gd name="connsiteX2" fmla="*/ 750100 w 1500198"/>
              <a:gd name="connsiteY2" fmla="*/ 1 h 1357322"/>
              <a:gd name="connsiteX3" fmla="*/ 1253351 w 1500198"/>
              <a:gd name="connsiteY3" fmla="*/ 175411 h 1357322"/>
              <a:gd name="connsiteX4" fmla="*/ 1500198 w 1500198"/>
              <a:gd name="connsiteY4" fmla="*/ 678663 h 1357322"/>
              <a:gd name="connsiteX5" fmla="*/ 1253350 w 1500198"/>
              <a:gd name="connsiteY5" fmla="*/ 1181915 h 1357322"/>
              <a:gd name="connsiteX6" fmla="*/ 750098 w 1500198"/>
              <a:gd name="connsiteY6" fmla="*/ 1357324 h 1357322"/>
              <a:gd name="connsiteX7" fmla="*/ 246846 w 1500198"/>
              <a:gd name="connsiteY7" fmla="*/ 1181914 h 1357322"/>
              <a:gd name="connsiteX8" fmla="*/ -1 w 1500198"/>
              <a:gd name="connsiteY8" fmla="*/ 678662 h 1357322"/>
              <a:gd name="connsiteX9" fmla="*/ 0 w 1500198"/>
              <a:gd name="connsiteY9" fmla="*/ 678661 h 135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00198" h="1357322">
                <a:moveTo>
                  <a:pt x="0" y="678661"/>
                </a:moveTo>
                <a:cubicBezTo>
                  <a:pt x="0" y="486890"/>
                  <a:pt x="89674" y="304071"/>
                  <a:pt x="246848" y="175410"/>
                </a:cubicBezTo>
                <a:cubicBezTo>
                  <a:pt x="384762" y="62514"/>
                  <a:pt x="564115" y="1"/>
                  <a:pt x="750100" y="1"/>
                </a:cubicBezTo>
                <a:cubicBezTo>
                  <a:pt x="936085" y="1"/>
                  <a:pt x="1115437" y="62515"/>
                  <a:pt x="1253351" y="175411"/>
                </a:cubicBezTo>
                <a:cubicBezTo>
                  <a:pt x="1410525" y="304073"/>
                  <a:pt x="1500198" y="486892"/>
                  <a:pt x="1500198" y="678663"/>
                </a:cubicBezTo>
                <a:cubicBezTo>
                  <a:pt x="1500198" y="870434"/>
                  <a:pt x="1410524" y="1053253"/>
                  <a:pt x="1253350" y="1181915"/>
                </a:cubicBezTo>
                <a:cubicBezTo>
                  <a:pt x="1115436" y="1294811"/>
                  <a:pt x="936083" y="1357325"/>
                  <a:pt x="750098" y="1357324"/>
                </a:cubicBezTo>
                <a:cubicBezTo>
                  <a:pt x="564113" y="1357324"/>
                  <a:pt x="384761" y="1294810"/>
                  <a:pt x="246846" y="1181914"/>
                </a:cubicBezTo>
                <a:cubicBezTo>
                  <a:pt x="89672" y="1053252"/>
                  <a:pt x="-1" y="870433"/>
                  <a:pt x="-1" y="678662"/>
                </a:cubicBezTo>
                <a:lnTo>
                  <a:pt x="0" y="678661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000232" y="2786058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928926" y="2643182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786182" y="3143248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357422" y="4857760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428728" y="3357562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929058" y="4071942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357554" y="4714884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571604" y="4286256"/>
            <a:ext cx="1000132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857224" y="571480"/>
            <a:ext cx="7215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/>
              <a:t>И красивые цветы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772400" cy="144498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Рядом жил ёжик, и тоже очень любил играть Геометрическими фигурами.  Его фигуры назывались………(квадрат)</a:t>
            </a:r>
            <a:br>
              <a:rPr lang="ru-RU" sz="2000" b="1" i="1" dirty="0">
                <a:solidFill>
                  <a:schemeClr val="tx1"/>
                </a:solidFill>
              </a:rPr>
            </a:br>
            <a:r>
              <a:rPr lang="ru-RU" sz="2000" b="1" i="1" dirty="0">
                <a:solidFill>
                  <a:schemeClr val="tx1"/>
                </a:solidFill>
              </a:rPr>
              <a:t>(чем они отличались друг от друга эти фигуры?)</a:t>
            </a:r>
            <a:br>
              <a:rPr lang="ru-RU" sz="2000" b="1" i="1" dirty="0">
                <a:solidFill>
                  <a:schemeClr val="tx1"/>
                </a:solidFill>
              </a:rPr>
            </a:br>
            <a:r>
              <a:rPr lang="ru-RU" sz="2000" b="1" i="1" dirty="0">
                <a:solidFill>
                  <a:schemeClr val="tx1"/>
                </a:solidFill>
              </a:rPr>
              <a:t>(большой, маленький)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057899"/>
            <a:ext cx="2357454" cy="2286016"/>
          </a:xfrm>
          <a:prstGeom prst="rect">
            <a:avLst/>
          </a:prstGeom>
          <a:solidFill>
            <a:srgbClr val="66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182441" y="4478982"/>
            <a:ext cx="928694" cy="857256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ÐÐ°ÑÑÐ¸Ð½ÐºÐ¸ Ð¿Ð¾ Ð·Ð°Ð¿ÑÐ¾ÑÑ ÐµÐ¶Ð¸Ðº Ð¼ÑÐ»ÑÑÑÑÐ½Ð°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564904"/>
            <a:ext cx="2210559" cy="29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Из квадратов ёжик умел строить дом и дорожку, но больше у него ничего не получалось..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714752"/>
            <a:ext cx="1714512" cy="1571636"/>
          </a:xfrm>
          <a:prstGeom prst="rect">
            <a:avLst/>
          </a:prstGeom>
          <a:solidFill>
            <a:srgbClr val="66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1643042" y="2000240"/>
            <a:ext cx="928694" cy="857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2857496"/>
            <a:ext cx="928694" cy="857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2857496"/>
            <a:ext cx="928694" cy="8572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4000504"/>
            <a:ext cx="928694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4429132"/>
            <a:ext cx="928694" cy="857256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ÐÐ°ÑÑÐ¸Ð½ÐºÐ¸ Ð¿Ð¾ Ð·Ð°Ð¿ÑÐ¾ÑÑ ÐµÐ¶Ð¸Ðº Ð¼ÑÐ»ÑÑÑÑÐ½Ð°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26798"/>
            <a:ext cx="2210559" cy="29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99456"/>
            <a:ext cx="7772400" cy="1409701"/>
          </a:xfrm>
        </p:spPr>
        <p:txBody>
          <a:bodyPr>
            <a:noAutofit/>
          </a:bodyPr>
          <a:lstStyle/>
          <a:p>
            <a:pPr algn="ctr"/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b="1" i="1" dirty="0">
                <a:solidFill>
                  <a:schemeClr val="tx1"/>
                </a:solidFill>
              </a:rPr>
              <a:t>А ёщё рядом с медведем и ёжиком жила мышка </a:t>
            </a:r>
            <a:br>
              <a:rPr lang="ru-RU" sz="1800" b="1" i="1" dirty="0">
                <a:solidFill>
                  <a:schemeClr val="tx1"/>
                </a:solidFill>
              </a:rPr>
            </a:br>
            <a:r>
              <a:rPr lang="ru-RU" sz="1800" b="1" i="1" dirty="0">
                <a:solidFill>
                  <a:schemeClr val="tx1"/>
                </a:solidFill>
              </a:rPr>
              <a:t>и тоже очень  любила    играть  геометрическими фигурами. </a:t>
            </a:r>
            <a:br>
              <a:rPr lang="ru-RU" sz="1800" b="1" i="1" dirty="0">
                <a:solidFill>
                  <a:schemeClr val="tx1"/>
                </a:solidFill>
              </a:rPr>
            </a:br>
            <a:r>
              <a:rPr lang="ru-RU" sz="1800" b="1" i="1" dirty="0">
                <a:solidFill>
                  <a:schemeClr val="tx1"/>
                </a:solidFill>
              </a:rPr>
              <a:t>  Эти фигуры назывались………(треугольник)</a:t>
            </a:r>
            <a:br>
              <a:rPr lang="ru-RU" sz="1800" b="1" i="1" dirty="0">
                <a:solidFill>
                  <a:schemeClr val="tx1"/>
                </a:solidFill>
              </a:rPr>
            </a:br>
            <a:r>
              <a:rPr lang="ru-RU" sz="1800" b="1" i="1" dirty="0">
                <a:solidFill>
                  <a:schemeClr val="tx1"/>
                </a:solidFill>
              </a:rPr>
              <a:t>(чем они отличаются  друг от друга эти фигуры?)(большой треугольник, маленькие)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83568" y="2996952"/>
            <a:ext cx="1872208" cy="2191987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643834" y="3500438"/>
            <a:ext cx="714380" cy="928694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858016" y="4357694"/>
            <a:ext cx="766770" cy="981084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572396" y="4714884"/>
            <a:ext cx="766770" cy="981084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AutoShape 2" descr="ÐÐ°ÑÑÐ¸Ð½ÐºÐ¸ Ð¿Ð¾ Ð·Ð°Ð¿ÑÐ¾ÑÑ Ð¼ÑÑÐºÐ° Ð¼ÑÐ»ÑÑÑÑÐ½Ð°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4" descr="ÐÐ°ÑÑÐ¸Ð½ÐºÐ¸ Ð¿Ð¾ Ð·Ð°Ð¿ÑÐ¾ÑÑ Ð¼ÑÑÐºÐ° Ð¼ÑÐ»ÑÑÑÑÐ½Ð°Ñ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ÐÐ°ÑÑÐ¸Ð½ÐºÐ¸ Ð¿Ð¾ Ð·Ð°Ð¿ÑÐ¾ÑÑ Ð¼ÑÑÐºÐ° Ð¼ÑÐ»ÑÑÑÑÐ½Ð°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04864"/>
            <a:ext cx="2733119" cy="327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А из треугольников она умела составлять ёлку.</a:t>
            </a:r>
            <a:br>
              <a:rPr lang="ru-RU" sz="2000" b="1" i="1" dirty="0">
                <a:solidFill>
                  <a:schemeClr val="tx1"/>
                </a:solidFill>
              </a:rPr>
            </a:br>
            <a:r>
              <a:rPr lang="ru-RU" sz="2000" b="1" i="1" dirty="0">
                <a:solidFill>
                  <a:schemeClr val="tx1"/>
                </a:solidFill>
              </a:rPr>
              <a:t> Но грустно было играть одной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899592" y="4077072"/>
            <a:ext cx="1845692" cy="1940771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278421" y="1988840"/>
            <a:ext cx="1230002" cy="1140728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134239" y="3000372"/>
            <a:ext cx="1374184" cy="1214446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6" descr="ÐÐ°ÑÑÐ¸Ð½ÐºÐ¸ Ð¿Ð¾ Ð·Ð°Ð¿ÑÐ¾ÑÑ Ð¼ÑÑÐºÐ° Ð¼ÑÐ»ÑÑÑÑÐ½Ð°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391" y="2373440"/>
            <a:ext cx="2733119" cy="327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И вот однажды медведь, мышка и ёжик встретились на поляне, они были такие разные, но им хотелось  поиграть вместе </a:t>
            </a:r>
          </a:p>
        </p:txBody>
      </p:sp>
      <p:pic>
        <p:nvPicPr>
          <p:cNvPr id="4" name="Содержимое 3" descr="toy04_21831bi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714488"/>
            <a:ext cx="3000396" cy="3681467"/>
          </a:xfrm>
          <a:prstGeom prst="rect">
            <a:avLst/>
          </a:prstGeom>
        </p:spPr>
      </p:pic>
      <p:sp>
        <p:nvSpPr>
          <p:cNvPr id="10" name="Равнобедренный треугольник 9"/>
          <p:cNvSpPr/>
          <p:nvPr/>
        </p:nvSpPr>
        <p:spPr>
          <a:xfrm>
            <a:off x="5857884" y="3071810"/>
            <a:ext cx="714380" cy="7143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214678" y="5072074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143768" y="4786322"/>
            <a:ext cx="64294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643306" y="3929066"/>
            <a:ext cx="3429024" cy="130013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6" descr="ÐÐ°ÑÑÐ¸Ð½ÐºÐ¸ Ð¿Ð¾ Ð·Ð°Ð¿ÑÐ¾ÑÑ Ð¼ÑÑÐºÐ° Ð¼ÑÐ»ÑÑÑÑÐ½Ð°Ñ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95" y="2122150"/>
            <a:ext cx="1510186" cy="180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ÐÐ°ÑÑÐ¸Ð½ÐºÐ¸ Ð¿Ð¾ Ð·Ð°Ð¿ÑÐ¾ÑÑ ÐµÐ¶Ð¸Ðº Ð¼ÑÐ»ÑÑÑÑÐ½Ð°Ñ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27" y="2492896"/>
            <a:ext cx="1625357" cy="216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276</TotalTime>
  <Words>114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Геометрические фигуры:  круг, квадрат, треугольник </vt:lpstr>
      <vt:lpstr>ЖИЛ БЫЛ МЕДВЕДЬ, ОН ОЧЕНЬ ЛЮБИЛ ИГРАТЬ ГЕОМЕТРИЧЕСКИМИ ФИГУРАМИ,  ТОЛЬКО ОН НЕ ЗНАЛ, КАК ОНИ НАЗЫВАЮТЬСЯ? (как называются эти фигуры)</vt:lpstr>
      <vt:lpstr>Из кругов  он любил составлять  бусы</vt:lpstr>
      <vt:lpstr> </vt:lpstr>
      <vt:lpstr>Рядом жил ёжик, и тоже очень любил играть Геометрическими фигурами.  Его фигуры назывались………(квадрат) (чем они отличались друг от друга эти фигуры?) (большой, маленький)</vt:lpstr>
      <vt:lpstr>Из квадратов ёжик умел строить дом и дорожку, но больше у него ничего не получалось.. </vt:lpstr>
      <vt:lpstr>       А ёщё рядом с медведем и ёжиком жила мышка  и тоже очень  любила    играть  геометрическими фигурами.    Эти фигуры назывались………(треугольник) (чем они отличаются  друг от друга эти фигуры?)(большой треугольник, маленькие)</vt:lpstr>
      <vt:lpstr>А из треугольников она умела составлять ёлку.  Но грустно было играть одной</vt:lpstr>
      <vt:lpstr>И вот однажды медведь, мышка и ёжик встретились на поляне, они были такие разные, но им хотелось  поиграть вместе </vt:lpstr>
      <vt:lpstr>Вместе они составили  прекрасную картинку и больше никто не грустил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79041394532</cp:lastModifiedBy>
  <cp:revision>30</cp:revision>
  <dcterms:created xsi:type="dcterms:W3CDTF">2009-12-18T06:55:51Z</dcterms:created>
  <dcterms:modified xsi:type="dcterms:W3CDTF">2021-11-28T05:42:45Z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247531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