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2"/>
  </p:notesMasterIdLst>
  <p:sldIdLst>
    <p:sldId id="256" r:id="rId3"/>
    <p:sldId id="258" r:id="rId4"/>
    <p:sldId id="259" r:id="rId5"/>
    <p:sldId id="272" r:id="rId6"/>
    <p:sldId id="27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5" r:id="rId16"/>
    <p:sldId id="297" r:id="rId17"/>
    <p:sldId id="296" r:id="rId18"/>
    <p:sldId id="293" r:id="rId19"/>
    <p:sldId id="294" r:id="rId20"/>
    <p:sldId id="28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749"/>
    <a:srgbClr val="F1C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9" autoAdjust="0"/>
  </p:normalViewPr>
  <p:slideViewPr>
    <p:cSldViewPr snapToGrid="0">
      <p:cViewPr varScale="1">
        <p:scale>
          <a:sx n="69" d="100"/>
          <a:sy n="69" d="100"/>
        </p:scale>
        <p:origin x="85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A0602-9808-46C6-8652-8833A7814E29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D7493-A872-480D-B09B-E2F23E819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3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D7493-A872-480D-B09B-E2F23E819DB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84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8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12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54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5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9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8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1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5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7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6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59">
              <a:schemeClr val="bg2">
                <a:tint val="95000"/>
                <a:shade val="100000"/>
                <a:satMod val="130000"/>
                <a:lumMod val="130000"/>
              </a:schemeClr>
            </a:gs>
            <a:gs pos="52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rgbClr val="DAD749"/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6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59">
              <a:schemeClr val="bg2">
                <a:tint val="95000"/>
                <a:shade val="100000"/>
                <a:satMod val="130000"/>
                <a:lumMod val="130000"/>
              </a:schemeClr>
            </a:gs>
            <a:gs pos="52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rgbClr val="DAD749"/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50D28-FF58-46A5-A234-32AC83555FC0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6FC061-95D2-4B4F-BA48-7A1C149619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6880" y="256044"/>
            <a:ext cx="8778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учреждение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«Андринская средняя общеобразовательная школа»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Андра, Октябрьский район, ХМАО-Югра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8073" y="1312657"/>
            <a:ext cx="839585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ПРОЕКТ</a:t>
            </a:r>
          </a:p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Осень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6014185"/>
            <a:ext cx="115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Составители: Гоголева Л.Б., Клюшкина Л.А., воспитанники </a:t>
            </a:r>
            <a:r>
              <a:rPr lang="ru-RU" dirty="0" smtClean="0"/>
              <a:t>подготовительной к школе</a:t>
            </a:r>
            <a:r>
              <a:rPr lang="ru-RU" dirty="0" smtClean="0"/>
              <a:t> </a:t>
            </a:r>
            <a:r>
              <a:rPr lang="ru-RU" dirty="0" smtClean="0"/>
              <a:t>группы «Бусинки»</a:t>
            </a:r>
          </a:p>
          <a:p>
            <a:pPr algn="ctr"/>
            <a:r>
              <a:rPr lang="ru-RU" dirty="0" smtClean="0"/>
              <a:t> сентябрь, </a:t>
            </a:r>
            <a:r>
              <a:rPr lang="ru-RU" dirty="0" smtClean="0"/>
              <a:t>2022 </a:t>
            </a:r>
            <a:r>
              <a:rPr lang="ru-RU" dirty="0" smtClean="0"/>
              <a:t>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1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1333498"/>
            <a:ext cx="5278582" cy="39589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54" y="1333498"/>
            <a:ext cx="5278582" cy="39589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8364" y="5846618"/>
            <a:ext cx="2812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Черепашка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18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32" y="785091"/>
            <a:ext cx="3749386" cy="49991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633" y="785091"/>
            <a:ext cx="3749386" cy="49991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84618" y="6109855"/>
            <a:ext cx="2687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Мемо-игра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«Эмоции»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8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34" y="1674090"/>
            <a:ext cx="2755324" cy="36737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13" y="912090"/>
            <a:ext cx="2755324" cy="36737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592" y="912089"/>
            <a:ext cx="2755324" cy="36737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171" y="1674090"/>
            <a:ext cx="2755324" cy="36737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4364" y="5347855"/>
            <a:ext cx="514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«Мухомор»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13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6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9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19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5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1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576" y="2705725"/>
            <a:ext cx="4498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СПАСИБО,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0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807783"/>
              </p:ext>
            </p:extLst>
          </p:nvPr>
        </p:nvGraphicFramePr>
        <p:xfrm>
          <a:off x="194912" y="51962"/>
          <a:ext cx="11803124" cy="684847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684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78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6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2" marR="103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2" marR="103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2" marR="103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Итоговые мероприятия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2" marR="103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7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2" marR="103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Осень. Явления природы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2" marR="103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Закрепить представления детей о том, как похолодание и сокращение продолжительности светового дня изменяет жизнь растений, животных, человека.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Продолжать формировать представления об экосистемах и климатических зонах.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Закреплять понимание необходимости соблюдения правил безопасности при играх с водой и песком.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Развивающие: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Закреплять умение видеть в природе изменения: пасмурно, листопад и т.д., а также особенности изменений в природе в нашем регионе.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Продолжать развивать умение классифицировать предметы и объекты живой и неживой природы.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Продолжать развивать двигательную активность детей.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Воспитательные: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Продолжать воспитывать желание следить за внешним видом.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Продолжать воспитывать положительный эмоциональный отклик на красоту природы, в том числе описанную в художественной литературе, искусстве.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Продолжать воспитывать интерес к ЗОЖ; труду человека; праздникам, связанным с трудом человека, безопасностью.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52" marR="103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17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с семьями воспитанников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совместных работ детей и родителей «Осень золотая»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«Праздник Осени»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«Кормушка для зимующих птиц»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детьми и специалистами ДОУ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Выставка детских работ на тему: «Осень золотая в гости к нам пришла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52" marR="103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8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Осень. </a:t>
                      </a:r>
                      <a:r>
                        <a:rPr lang="ru-RU" sz="13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Растите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льный</a:t>
                      </a:r>
                      <a:r>
                        <a:rPr lang="ru-RU" sz="13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мир.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Образовательные: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Формировать, совершенствовать, закреплять представления о пользе продуктов сельского хозяйства.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Формировать и совершенствовать умения составлять описательные рассказы, рассказы по памяти.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Формировать понимание опасности употребления в пищу грязных овощей и фруктов.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Развивающие: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Развивать представления о вреде и опасных свойствах отдельных видов растительного мира.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Развивать умение классифицировать предметы и объекты живого мира.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Развитие интереса к различным видам игр.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Воспитательные: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Желание участвовать в уходе за растениями в группе и на участке.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Воспитывать интерес к здоровому образу жизни.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Содействовать общению детей с знакомыми взрослыми и сверстниками посредством поручений.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52" marR="1035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2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927310"/>
              </p:ext>
            </p:extLst>
          </p:nvPr>
        </p:nvGraphicFramePr>
        <p:xfrm>
          <a:off x="269580" y="124691"/>
          <a:ext cx="11576055" cy="660861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671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2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8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2" marR="103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2" marR="103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2" marR="103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Итоговые мероприятия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2" marR="103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8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Осень. Животный мир.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Образовательные: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Закрепить представления детей о том, чем отличается жизнь домашних и диких животных в осенний период времени.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Продолжать совершенствовать умения составлять описательные рассказы, рассказы по памяти.  </a:t>
                      </a:r>
                      <a:endParaRPr lang="ru-RU" sz="13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Развивающие: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Закреплять умение классифицировать животных по различным принципам: окрас, питание, место жительства и т.д.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Продолжать развивать представления об опасности, которую представляют животные.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Продолжать развивать умение согласовывать слова в предложениях.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Продолжать развивать ловкость и внимательность во время подвижных игр.</a:t>
                      </a:r>
                      <a:endParaRPr lang="ru-RU" sz="13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Воспитательные: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Продолжать воспитывать желание помогать ближнему.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Продолжать воспитывать бережное и уважительное отношение к животным.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Продолжать воспитывать самостоятельность в самообслуживании и ухаживании за ближними.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52" marR="103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Осень. Человек.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Образовательные: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Пробудить интерес к сельскохозяйственной деятельности человека.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Обогащать и конкретизировать представления о сельскохозяйственной профессиональной деятельности жителей села.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Закрепить представление о том, как изменяется жизнь человека с наступлением холодов.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Развивающие: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Умение выделять разнообразные свойства и отношения предметов, включая разные органы чувств: зрение слух, осязание, обоняние, слух.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развивать связную речь, формировать грамматический строй речи, обогащать словарный запас, учить понимать значение и мудрость народных пословиц.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Формировать у детей обобщенные представления о структуре трудового процесса, о роли специальной техники в трудовой деятельности человека, понимание взаимосвязи между компонентами трудовой деятельности.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Продолжать развивать ловкость и внимательность во время подвижных игр.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Воспитательные: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Содействовать общению детей с знакомыми взрослыми и сверстниками посредством поручений.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Воспитывать умение самостоятельно одеваться, желание следить за внешним видом.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Воспитывать ценностное отношение к собственному труду, труду других людей и его результатам.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52" marR="103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6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4897" y="0"/>
            <a:ext cx="9937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Проведенные мероприятия с детьми в рамках реализации проекта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70565"/>
              </p:ext>
            </p:extLst>
          </p:nvPr>
        </p:nvGraphicFramePr>
        <p:xfrm>
          <a:off x="138545" y="502920"/>
          <a:ext cx="11850254" cy="62766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98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4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9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10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73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626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искусства 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строительства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Литературный центр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сюжетно-ролевой игры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экспериментирования, песка и воды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математики манипуляционных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игр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науки и естествознания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397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Аппликация: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«Рыбка» </a:t>
                      </a:r>
                    </a:p>
                    <a:p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Рисование: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«Черепашка» «Мухомор»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Осенний лес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Осеннее дерево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«Рыжая лиса»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Лепка: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Грибы</a:t>
                      </a:r>
                    </a:p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Колос</a:t>
                      </a:r>
                    </a:p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Хвойный лес</a:t>
                      </a:r>
                    </a:p>
                    <a:p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ИЗО деятельность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«Осенний лист»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«Осеннее дерево»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«Ёжик»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«Под зонтиком»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Комбаин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Аппликация:</a:t>
                      </a:r>
                      <a:endParaRPr lang="ru-RU" sz="14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«Открытка ко «Дню пожилого человека»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«Лев»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Раскраска: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«Агроном»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Изготовление осенней гирлянды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Свободное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лего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-конструирование парами.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Конструирование из бумаги «Зонтик»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Ягоды и грибы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Конструирование из бумаги «Елка»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Жильё для зимовки животных «Аквариум»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Ферма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Колос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Чтение: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«Осень на пороге» Сладков Н. «Война грибов и ягод» В. Даль.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«Осенняя сказка про животных» Ревю 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«Как на земле появилась пшеница»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Разучивание  стихотворения: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«Сентябрь» Ревю И.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«Уж небо осенью дышало» А.С. Пушкин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«Утро сентября» Батырь Г.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«Школа»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«Ветеринарная клиника» 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Опыт с водой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«Дождик в банке» 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Экспериментальная деятельность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«Радуга в банке»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Д/и: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«Сосчитай жёлуди»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«Чего больше?»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«Нарисуй по образцу»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«Четвертый лишний»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«Собери дерево»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«Сосчитай фигуры»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«Сколько?»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«Сколько дней в неделе»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«Веселая математика» 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Рассматривание иллюстраций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 временами года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Прослушивание 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аудиозаписи Времена года «Осень» Вивальди А.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8735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Беседа:</a:t>
                      </a:r>
                      <a:r>
                        <a:rPr lang="ru-RU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«Служба 112 всегда на страже»,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8735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«Не шали с огнем!»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,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«Знай и выполняй правила уличного движения»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Просмотр презентации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«Ягоды лесные»</a:t>
                      </a:r>
                      <a:r>
                        <a:rPr lang="ru-RU" sz="14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«Грибы съедобные и ядовитые», «Лес»,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«Сельскохозяйственная техника»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ru-RU" sz="1400" b="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8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" y="713507"/>
            <a:ext cx="4793673" cy="35952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55" y="2164772"/>
            <a:ext cx="5444836" cy="40836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0909" y="713507"/>
            <a:ext cx="4752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временами года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11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6" y="609599"/>
            <a:ext cx="3408218" cy="45442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759" y="2200562"/>
            <a:ext cx="3222914" cy="42972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8" y="609599"/>
            <a:ext cx="3408218" cy="4544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0655" y="775855"/>
            <a:ext cx="2951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«Рыбка»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8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8" y="1011380"/>
            <a:ext cx="3377045" cy="45027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959" y="1011380"/>
            <a:ext cx="3377045" cy="45027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540" y="1011379"/>
            <a:ext cx="3377045" cy="4502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5126" y="6026727"/>
            <a:ext cx="2438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П/И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быстрее?»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6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41" y="745836"/>
            <a:ext cx="3015095" cy="40201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53" y="2505363"/>
            <a:ext cx="3015095" cy="40201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76" y="745836"/>
            <a:ext cx="3015095" cy="40201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2891" y="858982"/>
            <a:ext cx="2646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Мемо-игра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0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9" y="348672"/>
            <a:ext cx="2710295" cy="36137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19" y="958272"/>
            <a:ext cx="2710295" cy="3613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919" y="3022598"/>
            <a:ext cx="2710295" cy="3613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69" y="2155535"/>
            <a:ext cx="2710295" cy="36137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7" t="44242" b="3030"/>
          <a:stretch/>
        </p:blipFill>
        <p:spPr>
          <a:xfrm>
            <a:off x="9008920" y="348672"/>
            <a:ext cx="2802442" cy="2172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9091" y="5353763"/>
            <a:ext cx="3906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грибов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30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Воздушный поток">
  <a:themeElements>
    <a:clrScheme name="Другая 4">
      <a:dk1>
        <a:sysClr val="windowText" lastClr="000000"/>
      </a:dk1>
      <a:lt1>
        <a:sysClr val="window" lastClr="FFFFFF"/>
      </a:lt1>
      <a:dk2>
        <a:srgbClr val="536F00"/>
      </a:dk2>
      <a:lt2>
        <a:srgbClr val="CAF278"/>
      </a:lt2>
      <a:accent1>
        <a:srgbClr val="94C600"/>
      </a:accent1>
      <a:accent2>
        <a:srgbClr val="6F9400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7218</TotalTime>
  <Words>1018</Words>
  <Application>Microsoft Office PowerPoint</Application>
  <PresentationFormat>Широкоэкранный</PresentationFormat>
  <Paragraphs>151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Georgia</vt:lpstr>
      <vt:lpstr>Times New Roman</vt:lpstr>
      <vt:lpstr>Trebuchet MS</vt:lpstr>
      <vt:lpstr>2_Тема Office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admin</cp:lastModifiedBy>
  <cp:revision>118</cp:revision>
  <dcterms:created xsi:type="dcterms:W3CDTF">2018-10-04T08:35:51Z</dcterms:created>
  <dcterms:modified xsi:type="dcterms:W3CDTF">2022-10-16T18:00:19Z</dcterms:modified>
</cp:coreProperties>
</file>